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7.wmf" ContentType="image/x-wmf"/>
  <Override PartName="/ppt/media/image106.jpeg" ContentType="image/jpeg"/>
  <Override PartName="/ppt/media/image105.wmf" ContentType="image/x-wmf"/>
  <Override PartName="/ppt/media/image104.jpeg" ContentType="image/jpeg"/>
  <Override PartName="/ppt/media/image102.jpeg" ContentType="image/jpeg"/>
  <Override PartName="/ppt/media/image100.wmf" ContentType="image/x-wmf"/>
  <Override PartName="/ppt/media/image98.wmf" ContentType="image/x-wmf"/>
  <Override PartName="/ppt/media/image93.png" ContentType="image/png"/>
  <Override PartName="/ppt/media/image92.png" ContentType="image/png"/>
  <Override PartName="/ppt/media/image91.wmf" ContentType="image/x-wmf"/>
  <Override PartName="/ppt/media/image90.png" ContentType="image/png"/>
  <Override PartName="/ppt/media/image103.wmf" ContentType="image/x-wmf"/>
  <Override PartName="/ppt/media/image85.wmf" ContentType="image/x-wmf"/>
  <Override PartName="/ppt/media/image83.png" ContentType="image/png"/>
  <Override PartName="/ppt/media/image80.wmf" ContentType="image/x-wmf"/>
  <Override PartName="/ppt/media/image32.jpeg" ContentType="image/jpeg"/>
  <Override PartName="/ppt/media/image101.wmf" ContentType="image/x-wmf"/>
  <Override PartName="/ppt/media/image2.wmf" ContentType="image/x-wmf"/>
  <Override PartName="/ppt/media/image82.png" ContentType="image/png"/>
  <Override PartName="/ppt/media/image1.png" ContentType="image/png"/>
  <Override PartName="/ppt/media/image76.wmf" ContentType="image/x-wmf"/>
  <Override PartName="/ppt/media/image31.png" ContentType="image/png"/>
  <Override PartName="/ppt/media/image26.wmf" ContentType="image/x-wmf"/>
  <Override PartName="/ppt/media/image86.wmf" ContentType="image/x-wmf"/>
  <Override PartName="/ppt/media/image5.wmf" ContentType="image/x-wmf"/>
  <Override PartName="/ppt/media/image84.wmf" ContentType="image/x-wmf"/>
  <Override PartName="/ppt/media/image3.wmf" ContentType="image/x-wmf"/>
  <Override PartName="/ppt/media/image88.wmf" ContentType="image/x-wmf"/>
  <Override PartName="/ppt/media/image7.wmf" ContentType="image/x-wmf"/>
  <Override PartName="/ppt/media/image87.png" ContentType="image/png"/>
  <Override PartName="/ppt/media/image8.jpeg" ContentType="image/jpeg"/>
  <Override PartName="/ppt/media/image62.wmf" ContentType="image/x-wmf"/>
  <Override PartName="/ppt/media/image9.wmf" ContentType="image/x-wmf"/>
  <Override PartName="/ppt/media/image89.png" ContentType="image/png"/>
  <Override PartName="/ppt/media/image64.wmf" ContentType="image/x-wmf"/>
  <Override PartName="/ppt/media/image94.wmf" ContentType="image/x-wmf"/>
  <Override PartName="/ppt/media/image27.jpeg" ContentType="image/jpeg"/>
  <Override PartName="/ppt/media/image13.jpeg" ContentType="image/jpeg"/>
  <Override PartName="/ppt/media/image95.png" ContentType="image/png"/>
  <Override PartName="/ppt/media/image70.wmf" ContentType="image/x-wmf"/>
  <Override PartName="/ppt/media/image36.wmf" ContentType="image/x-wmf"/>
  <Override PartName="/ppt/media/image11.wmf" ContentType="image/x-wmf"/>
  <Override PartName="/ppt/media/image35.wmf" ContentType="image/x-wmf"/>
  <Override PartName="/ppt/media/image10.wmf" ContentType="image/x-wmf"/>
  <Override PartName="/ppt/media/image65.jpeg" ContentType="image/jpeg"/>
  <Override PartName="/ppt/media/image40.png" ContentType="image/png"/>
  <Override PartName="/ppt/media/image34.wmf" ContentType="image/x-wmf"/>
  <Override PartName="/ppt/media/image59.wmf" ContentType="image/x-wmf"/>
  <Override PartName="/ppt/media/image33.wmf" ContentType="image/x-wmf"/>
  <Override PartName="/ppt/media/image58.wmf" ContentType="image/x-wmf"/>
  <Override PartName="/ppt/media/image63.png" ContentType="image/png"/>
  <Override PartName="/ppt/media/image28.wmf" ContentType="image/x-wmf"/>
  <Override PartName="/ppt/media/image24.wmf" ContentType="image/x-wmf"/>
  <Override PartName="/ppt/media/image49.wmf" ContentType="image/x-wmf"/>
  <Override PartName="/ppt/media/image53.png" ContentType="image/png"/>
  <Override PartName="/ppt/media/image4.jpeg" ContentType="image/jpeg"/>
  <Override PartName="/ppt/media/image22.wmf" ContentType="image/x-wmf"/>
  <Override PartName="/ppt/media/image47.wmf" ContentType="image/x-wmf"/>
  <Override PartName="/ppt/media/image51.png" ContentType="image/png"/>
  <Override PartName="/ppt/media/image20.wmf" ContentType="image/x-wmf"/>
  <Override PartName="/ppt/media/image45.wmf" ContentType="image/x-wmf"/>
  <Override PartName="/ppt/media/image50.png" ContentType="image/png"/>
  <Override PartName="/ppt/media/image75.png" ContentType="image/png"/>
  <Override PartName="/ppt/media/image19.wmf" ContentType="image/x-wmf"/>
  <Override PartName="/ppt/media/image18.wmf" ContentType="image/x-wmf"/>
  <Override PartName="/ppt/media/image29.jpeg" ContentType="image/jpeg"/>
  <Override PartName="/ppt/media/image23.wmf" ContentType="image/x-wmf"/>
  <Override PartName="/ppt/media/image48.png" ContentType="image/png"/>
  <Override PartName="/ppt/media/image16.wmf" ContentType="image/x-wmf"/>
  <Override PartName="/ppt/media/image21.wmf" ContentType="image/x-wmf"/>
  <Override PartName="/ppt/media/image46.png" ContentType="image/png"/>
  <Override PartName="/ppt/media/image12.wmf" ContentType="image/x-wmf"/>
  <Override PartName="/ppt/media/image37.wmf" ContentType="image/x-wmf"/>
  <Override PartName="/ppt/media/image14.wmf" ContentType="image/x-wmf"/>
  <Override PartName="/ppt/media/image39.wmf" ContentType="image/x-wmf"/>
  <Override PartName="/ppt/media/image15.wmf" ContentType="image/x-wmf"/>
  <Override PartName="/ppt/media/image38.wmf" ContentType="image/x-wmf"/>
  <Override PartName="/ppt/media/image41.wmf" ContentType="image/x-wmf"/>
  <Override PartName="/ppt/media/image66.wmf" ContentType="image/x-wmf"/>
  <Override PartName="/ppt/media/image6.jpeg" ContentType="image/jpeg"/>
  <Override PartName="/ppt/media/image42.wmf" ContentType="image/x-wmf"/>
  <Override PartName="/ppt/media/image17.jpeg" ContentType="image/jpeg"/>
  <Override PartName="/ppt/media/image43.wmf" ContentType="image/x-wmf"/>
  <Override PartName="/ppt/media/image68.wmf" ContentType="image/x-wmf"/>
  <Override PartName="/ppt/media/image73.png" ContentType="image/png"/>
  <Override PartName="/ppt/media/image69.png" ContentType="image/png"/>
  <Override PartName="/ppt/media/image44.wmf" ContentType="image/x-wmf"/>
  <Override PartName="/ppt/media/image77.png" ContentType="image/png"/>
  <Override PartName="/ppt/media/image52.wmf" ContentType="image/x-wmf"/>
  <Override PartName="/ppt/media/image79.png" ContentType="image/png"/>
  <Override PartName="/ppt/media/image54.wmf" ContentType="image/x-wmf"/>
  <Override PartName="/ppt/media/image30.wmf" ContentType="image/x-wmf"/>
  <Override PartName="/ppt/media/image55.png" ContentType="image/png"/>
  <Override PartName="/ppt/media/image56.wmf" ContentType="image/x-wmf"/>
  <Override PartName="/ppt/media/image57.png" ContentType="image/png"/>
  <Override PartName="/ppt/media/image81.png" ContentType="image/png"/>
  <Override PartName="/ppt/media/image60.jpeg" ContentType="image/jpeg"/>
  <Override PartName="/ppt/media/image61.wmf" ContentType="image/x-wmf"/>
  <Override PartName="/ppt/media/image67.jpeg" ContentType="image/jpeg"/>
  <Override PartName="/ppt/media/image96.png" ContentType="image/png"/>
  <Override PartName="/ppt/media/image71.wmf" ContentType="image/x-wmf"/>
  <Override PartName="/ppt/media/image97.png" ContentType="image/png"/>
  <Override PartName="/ppt/media/image72.wmf" ContentType="image/x-wmf"/>
  <Override PartName="/ppt/media/image99.png" ContentType="image/png"/>
  <Override PartName="/ppt/media/image25.jpeg" ContentType="image/jpeg"/>
  <Override PartName="/ppt/media/image74.wmf" ContentType="image/x-wmf"/>
  <Override PartName="/ppt/media/image78.wmf" ContentType="image/x-wm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90520" y="6273720"/>
            <a:ext cx="98568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wm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8.wmf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wmf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jpeg"/><Relationship Id="rId3" Type="http://schemas.openxmlformats.org/officeDocument/2006/relationships/image" Target="../media/image66.wmf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wmf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wmf"/><Relationship Id="rId3" Type="http://schemas.openxmlformats.org/officeDocument/2006/relationships/image" Target="../media/image71.wmf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2.wmf"/><Relationship Id="rId2" Type="http://schemas.openxmlformats.org/officeDocument/2006/relationships/image" Target="../media/image73.png"/><Relationship Id="rId3" Type="http://schemas.openxmlformats.org/officeDocument/2006/relationships/image" Target="../media/image74.wmf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8.wmf"/><Relationship Id="rId2" Type="http://schemas.openxmlformats.org/officeDocument/2006/relationships/image" Target="../media/image79.png"/><Relationship Id="rId3" Type="http://schemas.openxmlformats.org/officeDocument/2006/relationships/image" Target="../media/image80.wmf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4.wmf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6.wmf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8.wmf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1.wmf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4.wmf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8.wmf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0.wmf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1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image" Target="../media/image103.wmf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image" Target="../media/image107.wmf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6920" cy="715284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88000" y="1800000"/>
            <a:ext cx="8420400" cy="30924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1080000" y="2555640"/>
            <a:ext cx="737784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In our documentation </a:t>
            </a:r>
            <a:br/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we trust !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-507960" y="1091880"/>
            <a:ext cx="9342000" cy="18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4"/>
          <p:cNvSpPr/>
          <p:nvPr/>
        </p:nvSpPr>
        <p:spPr>
          <a:xfrm>
            <a:off x="-507960" y="3048120"/>
            <a:ext cx="9342000" cy="5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85" name="CustomShape 5"/>
          <p:cNvSpPr/>
          <p:nvPr/>
        </p:nvSpPr>
        <p:spPr>
          <a:xfrm>
            <a:off x="72000" y="6552720"/>
            <a:ext cx="2805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1487160" y="3103200"/>
            <a:ext cx="1886040" cy="723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89280" y="2612880"/>
            <a:ext cx="1886040" cy="723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227880" y="1886400"/>
            <a:ext cx="1885680" cy="723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120000" y="2196000"/>
            <a:ext cx="2605680" cy="7873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387" name="CustomShape 6"/>
          <p:cNvSpPr/>
          <p:nvPr/>
        </p:nvSpPr>
        <p:spPr>
          <a:xfrm>
            <a:off x="1957680" y="1512000"/>
            <a:ext cx="2217600" cy="77400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8" name="CustomShape 7"/>
          <p:cNvSpPr/>
          <p:nvPr/>
        </p:nvSpPr>
        <p:spPr>
          <a:xfrm>
            <a:off x="3159360" y="2700000"/>
            <a:ext cx="2599920" cy="822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9" name="CustomShape 8"/>
          <p:cNvSpPr/>
          <p:nvPr/>
        </p:nvSpPr>
        <p:spPr>
          <a:xfrm>
            <a:off x="3021840" y="3450600"/>
            <a:ext cx="1374120" cy="1254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9"/>
          <p:cNvSpPr/>
          <p:nvPr/>
        </p:nvSpPr>
        <p:spPr>
          <a:xfrm>
            <a:off x="3427200" y="3488040"/>
            <a:ext cx="590040" cy="5914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0"/>
          <p:cNvSpPr/>
          <p:nvPr/>
        </p:nvSpPr>
        <p:spPr>
          <a:xfrm>
            <a:off x="3316680" y="4283280"/>
            <a:ext cx="783000" cy="4222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1"/>
          <p:cNvSpPr/>
          <p:nvPr/>
        </p:nvSpPr>
        <p:spPr>
          <a:xfrm>
            <a:off x="3316680" y="4283280"/>
            <a:ext cx="388800" cy="4222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2"/>
          <p:cNvSpPr/>
          <p:nvPr/>
        </p:nvSpPr>
        <p:spPr>
          <a:xfrm>
            <a:off x="3612600" y="4046760"/>
            <a:ext cx="189720" cy="595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3"/>
          <p:cNvSpPr/>
          <p:nvPr/>
        </p:nvSpPr>
        <p:spPr>
          <a:xfrm>
            <a:off x="3654720" y="4458600"/>
            <a:ext cx="100800" cy="1832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4"/>
          <p:cNvSpPr/>
          <p:nvPr/>
        </p:nvSpPr>
        <p:spPr>
          <a:xfrm>
            <a:off x="3612600" y="4176720"/>
            <a:ext cx="189720" cy="1155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5"/>
          <p:cNvSpPr/>
          <p:nvPr/>
        </p:nvSpPr>
        <p:spPr>
          <a:xfrm>
            <a:off x="3297960" y="3719520"/>
            <a:ext cx="819360" cy="492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6"/>
          <p:cNvSpPr/>
          <p:nvPr/>
        </p:nvSpPr>
        <p:spPr>
          <a:xfrm>
            <a:off x="3710520" y="3719520"/>
            <a:ext cx="406800" cy="492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7"/>
          <p:cNvSpPr/>
          <p:nvPr/>
        </p:nvSpPr>
        <p:spPr>
          <a:xfrm>
            <a:off x="3414240" y="3628080"/>
            <a:ext cx="585000" cy="401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8"/>
          <p:cNvSpPr/>
          <p:nvPr/>
        </p:nvSpPr>
        <p:spPr>
          <a:xfrm>
            <a:off x="3437640" y="3628080"/>
            <a:ext cx="546480" cy="4104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9"/>
          <p:cNvSpPr/>
          <p:nvPr/>
        </p:nvSpPr>
        <p:spPr>
          <a:xfrm>
            <a:off x="3926880" y="3887640"/>
            <a:ext cx="6516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0"/>
          <p:cNvSpPr/>
          <p:nvPr/>
        </p:nvSpPr>
        <p:spPr>
          <a:xfrm>
            <a:off x="3425040" y="3887640"/>
            <a:ext cx="6444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1"/>
          <p:cNvSpPr/>
          <p:nvPr/>
        </p:nvSpPr>
        <p:spPr>
          <a:xfrm>
            <a:off x="3522600" y="3899520"/>
            <a:ext cx="371520" cy="125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2"/>
          <p:cNvSpPr/>
          <p:nvPr/>
        </p:nvSpPr>
        <p:spPr>
          <a:xfrm>
            <a:off x="3532680" y="3903840"/>
            <a:ext cx="155160" cy="1126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3"/>
          <p:cNvSpPr/>
          <p:nvPr/>
        </p:nvSpPr>
        <p:spPr>
          <a:xfrm>
            <a:off x="3728520" y="3903840"/>
            <a:ext cx="154080" cy="1126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4"/>
          <p:cNvSpPr/>
          <p:nvPr/>
        </p:nvSpPr>
        <p:spPr>
          <a:xfrm>
            <a:off x="3445200" y="4169880"/>
            <a:ext cx="260280" cy="4719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5"/>
          <p:cNvSpPr/>
          <p:nvPr/>
        </p:nvSpPr>
        <p:spPr>
          <a:xfrm>
            <a:off x="3710520" y="4169880"/>
            <a:ext cx="259560" cy="4719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6"/>
          <p:cNvSpPr/>
          <p:nvPr/>
        </p:nvSpPr>
        <p:spPr>
          <a:xfrm>
            <a:off x="3582000" y="3933000"/>
            <a:ext cx="248760" cy="1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7"/>
          <p:cNvSpPr/>
          <p:nvPr/>
        </p:nvSpPr>
        <p:spPr>
          <a:xfrm>
            <a:off x="3582000" y="4065840"/>
            <a:ext cx="249840" cy="78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8"/>
          <p:cNvSpPr/>
          <p:nvPr/>
        </p:nvSpPr>
        <p:spPr>
          <a:xfrm>
            <a:off x="3612240" y="3932280"/>
            <a:ext cx="5688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9"/>
          <p:cNvSpPr/>
          <p:nvPr/>
        </p:nvSpPr>
        <p:spPr>
          <a:xfrm>
            <a:off x="3745440" y="3932280"/>
            <a:ext cx="5616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0"/>
          <p:cNvSpPr/>
          <p:nvPr/>
        </p:nvSpPr>
        <p:spPr>
          <a:xfrm>
            <a:off x="645840" y="3250800"/>
            <a:ext cx="1329480" cy="12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Picture 11" descr=""/>
          <p:cNvPicPr/>
          <p:nvPr/>
        </p:nvPicPr>
        <p:blipFill>
          <a:blip r:embed="rId2"/>
          <a:stretch/>
        </p:blipFill>
        <p:spPr>
          <a:xfrm>
            <a:off x="1499760" y="432000"/>
            <a:ext cx="1256400" cy="1288800"/>
          </a:xfrm>
          <a:prstGeom prst="rect">
            <a:avLst/>
          </a:prstGeom>
          <a:ln>
            <a:noFill/>
          </a:ln>
        </p:spPr>
      </p:pic>
      <p:sp>
        <p:nvSpPr>
          <p:cNvPr id="413" name="CustomShape 31"/>
          <p:cNvSpPr/>
          <p:nvPr/>
        </p:nvSpPr>
        <p:spPr>
          <a:xfrm>
            <a:off x="216000" y="5214600"/>
            <a:ext cx="885456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Adoption des tests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14" name="CustomShape 32"/>
          <p:cNvSpPr/>
          <p:nvPr/>
        </p:nvSpPr>
        <p:spPr>
          <a:xfrm>
            <a:off x="3454920" y="1983240"/>
            <a:ext cx="1886040" cy="723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15" name="CustomShape 33"/>
          <p:cNvSpPr/>
          <p:nvPr/>
        </p:nvSpPr>
        <p:spPr>
          <a:xfrm>
            <a:off x="2732040" y="2214000"/>
            <a:ext cx="795960" cy="9378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4"/>
          <p:cNvSpPr/>
          <p:nvPr/>
        </p:nvSpPr>
        <p:spPr>
          <a:xfrm rot="10620000">
            <a:off x="1825200" y="2188800"/>
            <a:ext cx="795960" cy="9381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7" name="Picture 11" descr=""/>
          <p:cNvPicPr/>
          <p:nvPr/>
        </p:nvPicPr>
        <p:blipFill>
          <a:blip r:embed="rId3"/>
          <a:stretch/>
        </p:blipFill>
        <p:spPr>
          <a:xfrm>
            <a:off x="6954120" y="1060920"/>
            <a:ext cx="1256400" cy="1288800"/>
          </a:xfrm>
          <a:prstGeom prst="rect">
            <a:avLst/>
          </a:prstGeom>
          <a:ln>
            <a:noFill/>
          </a:ln>
        </p:spPr>
      </p:pic>
      <p:sp>
        <p:nvSpPr>
          <p:cNvPr id="418" name="CustomShape 35"/>
          <p:cNvSpPr/>
          <p:nvPr/>
        </p:nvSpPr>
        <p:spPr>
          <a:xfrm>
            <a:off x="7745400" y="2711520"/>
            <a:ext cx="1373760" cy="1254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6"/>
          <p:cNvSpPr/>
          <p:nvPr/>
        </p:nvSpPr>
        <p:spPr>
          <a:xfrm>
            <a:off x="8150760" y="2748960"/>
            <a:ext cx="590040" cy="5914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37"/>
          <p:cNvSpPr/>
          <p:nvPr/>
        </p:nvSpPr>
        <p:spPr>
          <a:xfrm>
            <a:off x="8039880" y="3544200"/>
            <a:ext cx="783000" cy="4222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8"/>
          <p:cNvSpPr/>
          <p:nvPr/>
        </p:nvSpPr>
        <p:spPr>
          <a:xfrm>
            <a:off x="8039880" y="3544200"/>
            <a:ext cx="389160" cy="4222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9"/>
          <p:cNvSpPr/>
          <p:nvPr/>
        </p:nvSpPr>
        <p:spPr>
          <a:xfrm>
            <a:off x="8336160" y="3307680"/>
            <a:ext cx="189720" cy="595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40"/>
          <p:cNvSpPr/>
          <p:nvPr/>
        </p:nvSpPr>
        <p:spPr>
          <a:xfrm>
            <a:off x="8378280" y="3719520"/>
            <a:ext cx="100800" cy="1832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1"/>
          <p:cNvSpPr/>
          <p:nvPr/>
        </p:nvSpPr>
        <p:spPr>
          <a:xfrm>
            <a:off x="8336160" y="3437640"/>
            <a:ext cx="189720" cy="1155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42"/>
          <p:cNvSpPr/>
          <p:nvPr/>
        </p:nvSpPr>
        <p:spPr>
          <a:xfrm>
            <a:off x="8021160" y="2980440"/>
            <a:ext cx="819360" cy="492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3"/>
          <p:cNvSpPr/>
          <p:nvPr/>
        </p:nvSpPr>
        <p:spPr>
          <a:xfrm>
            <a:off x="8434080" y="2980440"/>
            <a:ext cx="406440" cy="492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44"/>
          <p:cNvSpPr/>
          <p:nvPr/>
        </p:nvSpPr>
        <p:spPr>
          <a:xfrm>
            <a:off x="8137800" y="2889000"/>
            <a:ext cx="584640" cy="401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45"/>
          <p:cNvSpPr/>
          <p:nvPr/>
        </p:nvSpPr>
        <p:spPr>
          <a:xfrm>
            <a:off x="8160840" y="2889000"/>
            <a:ext cx="546840" cy="4104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46"/>
          <p:cNvSpPr/>
          <p:nvPr/>
        </p:nvSpPr>
        <p:spPr>
          <a:xfrm>
            <a:off x="8650080" y="3148560"/>
            <a:ext cx="6552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47"/>
          <p:cNvSpPr/>
          <p:nvPr/>
        </p:nvSpPr>
        <p:spPr>
          <a:xfrm>
            <a:off x="8148240" y="3148560"/>
            <a:ext cx="6480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48"/>
          <p:cNvSpPr/>
          <p:nvPr/>
        </p:nvSpPr>
        <p:spPr>
          <a:xfrm>
            <a:off x="8245800" y="3160440"/>
            <a:ext cx="371520" cy="125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49"/>
          <p:cNvSpPr/>
          <p:nvPr/>
        </p:nvSpPr>
        <p:spPr>
          <a:xfrm>
            <a:off x="8256240" y="3164760"/>
            <a:ext cx="155160" cy="1126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50"/>
          <p:cNvSpPr/>
          <p:nvPr/>
        </p:nvSpPr>
        <p:spPr>
          <a:xfrm>
            <a:off x="8451720" y="3164760"/>
            <a:ext cx="154440" cy="1126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51"/>
          <p:cNvSpPr/>
          <p:nvPr/>
        </p:nvSpPr>
        <p:spPr>
          <a:xfrm>
            <a:off x="8168400" y="3430800"/>
            <a:ext cx="260640" cy="4719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52"/>
          <p:cNvSpPr/>
          <p:nvPr/>
        </p:nvSpPr>
        <p:spPr>
          <a:xfrm>
            <a:off x="8434080" y="3430800"/>
            <a:ext cx="259200" cy="4719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53"/>
          <p:cNvSpPr/>
          <p:nvPr/>
        </p:nvSpPr>
        <p:spPr>
          <a:xfrm>
            <a:off x="8305200" y="3193920"/>
            <a:ext cx="248760" cy="1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54"/>
          <p:cNvSpPr/>
          <p:nvPr/>
        </p:nvSpPr>
        <p:spPr>
          <a:xfrm>
            <a:off x="8305200" y="3326760"/>
            <a:ext cx="250200" cy="78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55"/>
          <p:cNvSpPr/>
          <p:nvPr/>
        </p:nvSpPr>
        <p:spPr>
          <a:xfrm>
            <a:off x="8335440" y="3193200"/>
            <a:ext cx="5688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56"/>
          <p:cNvSpPr/>
          <p:nvPr/>
        </p:nvSpPr>
        <p:spPr>
          <a:xfrm>
            <a:off x="8468640" y="3193200"/>
            <a:ext cx="5616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2" name="Picture 107" descr=""/>
          <p:cNvPicPr/>
          <p:nvPr/>
        </p:nvPicPr>
        <p:blipFill>
          <a:blip r:embed="rId1"/>
          <a:stretch/>
        </p:blipFill>
        <p:spPr>
          <a:xfrm>
            <a:off x="-143640" y="-144000"/>
            <a:ext cx="9427320" cy="7699680"/>
          </a:xfrm>
          <a:prstGeom prst="rect">
            <a:avLst/>
          </a:prstGeom>
          <a:ln>
            <a:noFill/>
          </a:ln>
        </p:spPr>
      </p:pic>
      <p:pic>
        <p:nvPicPr>
          <p:cNvPr id="44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44" name="CustomShape 3"/>
          <p:cNvSpPr/>
          <p:nvPr/>
        </p:nvSpPr>
        <p:spPr>
          <a:xfrm>
            <a:off x="72000" y="6552720"/>
            <a:ext cx="2805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0" y="4824000"/>
            <a:ext cx="897912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Wiki, Confluence, Backlog...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8" name="Picture 112" descr=""/>
          <p:cNvPicPr/>
          <p:nvPr/>
        </p:nvPicPr>
        <p:blipFill>
          <a:blip r:embed="rId1"/>
          <a:stretch/>
        </p:blipFill>
        <p:spPr>
          <a:xfrm>
            <a:off x="-648000" y="-767520"/>
            <a:ext cx="11155680" cy="7675200"/>
          </a:xfrm>
          <a:prstGeom prst="rect">
            <a:avLst/>
          </a:prstGeom>
          <a:ln>
            <a:noFill/>
          </a:ln>
        </p:spPr>
      </p:pic>
      <p:pic>
        <p:nvPicPr>
          <p:cNvPr id="44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72000" y="6552720"/>
            <a:ext cx="2589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2871000" y="5017320"/>
            <a:ext cx="1519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OK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6192000" y="2137320"/>
            <a:ext cx="1438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KO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Picture 117" descr=""/>
          <p:cNvPicPr/>
          <p:nvPr/>
        </p:nvPicPr>
        <p:blipFill>
          <a:blip r:embed="rId1"/>
          <a:stretch/>
        </p:blipFill>
        <p:spPr>
          <a:xfrm>
            <a:off x="-387720" y="-72000"/>
            <a:ext cx="9671400" cy="7144200"/>
          </a:xfrm>
          <a:prstGeom prst="rect">
            <a:avLst/>
          </a:prstGeom>
          <a:ln>
            <a:noFill/>
          </a:ln>
        </p:spPr>
      </p:pic>
      <p:pic>
        <p:nvPicPr>
          <p:cNvPr id="45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57" name="CustomShape 3"/>
          <p:cNvSpPr/>
          <p:nvPr/>
        </p:nvSpPr>
        <p:spPr>
          <a:xfrm>
            <a:off x="72000" y="6552720"/>
            <a:ext cx="3381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2036160" y="468360"/>
            <a:ext cx="5162400" cy="27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BDD: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Behavior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Driven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Development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3"/>
          <p:cNvSpPr/>
          <p:nvPr/>
        </p:nvSpPr>
        <p:spPr>
          <a:xfrm>
            <a:off x="257400" y="1027080"/>
            <a:ext cx="8812080" cy="72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l’état de mon application</a:t>
            </a:r>
            <a:br/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le comportement des composants              dont je dépends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je fais une action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sur mon application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je fais des verifications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"/>
          <p:cNvSpPr/>
          <p:nvPr/>
        </p:nvSpPr>
        <p:spPr>
          <a:xfrm>
            <a:off x="257400" y="1027080"/>
            <a:ext cx="8812080" cy="63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l’état de mon application</a:t>
            </a:r>
            <a:br/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 comportement des composants                       dont je dépends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une action sur mon application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des verifications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65" name="CustomShape 4"/>
          <p:cNvSpPr/>
          <p:nvPr/>
        </p:nvSpPr>
        <p:spPr>
          <a:xfrm>
            <a:off x="1872000" y="2016000"/>
            <a:ext cx="5613480" cy="2301480"/>
          </a:xfrm>
          <a:prstGeom prst="rect">
            <a:avLst/>
          </a:prstGeom>
          <a:solidFill>
            <a:srgbClr val="ff8d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METTRE UN 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VRAI EXEMPLE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8" name="Picture 122" descr=""/>
          <p:cNvPicPr/>
          <p:nvPr/>
        </p:nvPicPr>
        <p:blipFill>
          <a:blip r:embed="rId1"/>
          <a:stretch/>
        </p:blipFill>
        <p:spPr>
          <a:xfrm>
            <a:off x="-8640" y="91440"/>
            <a:ext cx="9150840" cy="621612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72000" y="6553800"/>
            <a:ext cx="4461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0" name="CustomShape 4"/>
          <p:cNvSpPr/>
          <p:nvPr/>
        </p:nvSpPr>
        <p:spPr>
          <a:xfrm>
            <a:off x="792000" y="2834640"/>
            <a:ext cx="1797480" cy="1122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???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1" name="Line 5"/>
          <p:cNvSpPr/>
          <p:nvPr/>
        </p:nvSpPr>
        <p:spPr>
          <a:xfrm flipH="1">
            <a:off x="1008000" y="3672000"/>
            <a:ext cx="1368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4" name="Picture 155" descr=""/>
          <p:cNvPicPr/>
          <p:nvPr/>
        </p:nvPicPr>
        <p:blipFill>
          <a:blip r:embed="rId1"/>
          <a:stretch/>
        </p:blipFill>
        <p:spPr>
          <a:xfrm>
            <a:off x="-791640" y="-695520"/>
            <a:ext cx="11515320" cy="7675200"/>
          </a:xfrm>
          <a:prstGeom prst="rect">
            <a:avLst/>
          </a:prstGeom>
          <a:ln>
            <a:noFill/>
          </a:ln>
        </p:spPr>
      </p:pic>
      <p:pic>
        <p:nvPicPr>
          <p:cNvPr id="47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76" name="CustomShape 3"/>
          <p:cNvSpPr/>
          <p:nvPr/>
        </p:nvSpPr>
        <p:spPr>
          <a:xfrm>
            <a:off x="72000" y="6552720"/>
            <a:ext cx="3453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504000" y="2304000"/>
            <a:ext cx="871056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Guidé</a:t>
            </a:r>
            <a:endParaRPr b="0" lang="en-GB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Inclue dans 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   le cycle de dev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705920" y="3128760"/>
            <a:ext cx="2745720" cy="8568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1080000" y="2461320"/>
            <a:ext cx="2489760" cy="857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1536120" y="1636920"/>
            <a:ext cx="2234160" cy="8568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1872000" y="3243600"/>
            <a:ext cx="2887560" cy="80460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2" name="CustomShape 5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84" name="CustomShape 6"/>
          <p:cNvSpPr/>
          <p:nvPr/>
        </p:nvSpPr>
        <p:spPr>
          <a:xfrm>
            <a:off x="3549240" y="1376640"/>
            <a:ext cx="3146400" cy="8053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5" name="CustomShape 7"/>
          <p:cNvSpPr/>
          <p:nvPr/>
        </p:nvSpPr>
        <p:spPr>
          <a:xfrm>
            <a:off x="5892840" y="2592000"/>
            <a:ext cx="3034800" cy="8564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6" name="CustomShape 8"/>
          <p:cNvSpPr/>
          <p:nvPr/>
        </p:nvSpPr>
        <p:spPr>
          <a:xfrm>
            <a:off x="4063320" y="3801240"/>
            <a:ext cx="1627560" cy="1486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9"/>
          <p:cNvSpPr/>
          <p:nvPr/>
        </p:nvSpPr>
        <p:spPr>
          <a:xfrm>
            <a:off x="4543560" y="3845520"/>
            <a:ext cx="698760" cy="7012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0"/>
          <p:cNvSpPr/>
          <p:nvPr/>
        </p:nvSpPr>
        <p:spPr>
          <a:xfrm>
            <a:off x="4412520" y="4787640"/>
            <a:ext cx="927360" cy="5004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1"/>
          <p:cNvSpPr/>
          <p:nvPr/>
        </p:nvSpPr>
        <p:spPr>
          <a:xfrm>
            <a:off x="4412520" y="4787640"/>
            <a:ext cx="460800" cy="5004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2"/>
          <p:cNvSpPr/>
          <p:nvPr/>
        </p:nvSpPr>
        <p:spPr>
          <a:xfrm>
            <a:off x="4762800" y="4507200"/>
            <a:ext cx="225360" cy="7052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3"/>
          <p:cNvSpPr/>
          <p:nvPr/>
        </p:nvSpPr>
        <p:spPr>
          <a:xfrm>
            <a:off x="4812840" y="4995360"/>
            <a:ext cx="119520" cy="2170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4"/>
          <p:cNvSpPr/>
          <p:nvPr/>
        </p:nvSpPr>
        <p:spPr>
          <a:xfrm>
            <a:off x="4762800" y="4661280"/>
            <a:ext cx="225360" cy="1371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5"/>
          <p:cNvSpPr/>
          <p:nvPr/>
        </p:nvSpPr>
        <p:spPr>
          <a:xfrm>
            <a:off x="4390200" y="4119840"/>
            <a:ext cx="970920" cy="584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6"/>
          <p:cNvSpPr/>
          <p:nvPr/>
        </p:nvSpPr>
        <p:spPr>
          <a:xfrm>
            <a:off x="4879080" y="4119840"/>
            <a:ext cx="482040" cy="584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7"/>
          <p:cNvSpPr/>
          <p:nvPr/>
        </p:nvSpPr>
        <p:spPr>
          <a:xfrm>
            <a:off x="4528080" y="4011480"/>
            <a:ext cx="693000" cy="475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8"/>
          <p:cNvSpPr/>
          <p:nvPr/>
        </p:nvSpPr>
        <p:spPr>
          <a:xfrm>
            <a:off x="4555440" y="4011480"/>
            <a:ext cx="647640" cy="486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9"/>
          <p:cNvSpPr/>
          <p:nvPr/>
        </p:nvSpPr>
        <p:spPr>
          <a:xfrm>
            <a:off x="5135040" y="4319280"/>
            <a:ext cx="77400" cy="137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0"/>
          <p:cNvSpPr/>
          <p:nvPr/>
        </p:nvSpPr>
        <p:spPr>
          <a:xfrm>
            <a:off x="4540680" y="4319280"/>
            <a:ext cx="76680" cy="137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1"/>
          <p:cNvSpPr/>
          <p:nvPr/>
        </p:nvSpPr>
        <p:spPr>
          <a:xfrm>
            <a:off x="4656240" y="4332960"/>
            <a:ext cx="440280" cy="1486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2"/>
          <p:cNvSpPr/>
          <p:nvPr/>
        </p:nvSpPr>
        <p:spPr>
          <a:xfrm>
            <a:off x="4668480" y="4338360"/>
            <a:ext cx="183960" cy="133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3"/>
          <p:cNvSpPr/>
          <p:nvPr/>
        </p:nvSpPr>
        <p:spPr>
          <a:xfrm>
            <a:off x="4899960" y="4338360"/>
            <a:ext cx="182880" cy="133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4"/>
          <p:cNvSpPr/>
          <p:nvPr/>
        </p:nvSpPr>
        <p:spPr>
          <a:xfrm>
            <a:off x="4564800" y="4653720"/>
            <a:ext cx="308520" cy="558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5"/>
          <p:cNvSpPr/>
          <p:nvPr/>
        </p:nvSpPr>
        <p:spPr>
          <a:xfrm>
            <a:off x="4879080" y="4653720"/>
            <a:ext cx="307440" cy="558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6"/>
          <p:cNvSpPr/>
          <p:nvPr/>
        </p:nvSpPr>
        <p:spPr>
          <a:xfrm>
            <a:off x="4726800" y="4372920"/>
            <a:ext cx="294480" cy="2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7"/>
          <p:cNvSpPr/>
          <p:nvPr/>
        </p:nvSpPr>
        <p:spPr>
          <a:xfrm>
            <a:off x="4726800" y="4530240"/>
            <a:ext cx="295920" cy="92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8"/>
          <p:cNvSpPr/>
          <p:nvPr/>
        </p:nvSpPr>
        <p:spPr>
          <a:xfrm>
            <a:off x="4762440" y="4371840"/>
            <a:ext cx="67320" cy="60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9"/>
          <p:cNvSpPr/>
          <p:nvPr/>
        </p:nvSpPr>
        <p:spPr>
          <a:xfrm>
            <a:off x="4920120" y="4371840"/>
            <a:ext cx="66960" cy="60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30"/>
          <p:cNvSpPr/>
          <p:nvPr/>
        </p:nvSpPr>
        <p:spPr>
          <a:xfrm>
            <a:off x="1995120" y="3324960"/>
            <a:ext cx="1574640" cy="146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9" name="Picture 11" descr=""/>
          <p:cNvPicPr/>
          <p:nvPr/>
        </p:nvPicPr>
        <p:blipFill>
          <a:blip r:embed="rId2"/>
          <a:stretch/>
        </p:blipFill>
        <p:spPr>
          <a:xfrm>
            <a:off x="3317400" y="72000"/>
            <a:ext cx="1488600" cy="1527120"/>
          </a:xfrm>
          <a:prstGeom prst="rect">
            <a:avLst/>
          </a:prstGeom>
          <a:ln>
            <a:noFill/>
          </a:ln>
        </p:spPr>
      </p:pic>
      <p:sp>
        <p:nvSpPr>
          <p:cNvPr id="510" name="CustomShape 31"/>
          <p:cNvSpPr/>
          <p:nvPr/>
        </p:nvSpPr>
        <p:spPr>
          <a:xfrm>
            <a:off x="216000" y="5148000"/>
            <a:ext cx="8998920" cy="15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Inclusion de la documentation </a:t>
            </a:r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dans le cycle de dev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511" name="CustomShape 32"/>
          <p:cNvSpPr/>
          <p:nvPr/>
        </p:nvSpPr>
        <p:spPr>
          <a:xfrm>
            <a:off x="5721480" y="1806840"/>
            <a:ext cx="2234160" cy="8568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2" name="CustomShape 33"/>
          <p:cNvSpPr/>
          <p:nvPr/>
        </p:nvSpPr>
        <p:spPr>
          <a:xfrm>
            <a:off x="4655520" y="2220120"/>
            <a:ext cx="943200" cy="11113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4"/>
          <p:cNvSpPr/>
          <p:nvPr/>
        </p:nvSpPr>
        <p:spPr>
          <a:xfrm rot="10620000">
            <a:off x="3602160" y="2186280"/>
            <a:ext cx="943200" cy="11113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3"/>
          <p:cNvSpPr/>
          <p:nvPr/>
        </p:nvSpPr>
        <p:spPr>
          <a:xfrm>
            <a:off x="365760" y="106812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17" name="CustomShape 4"/>
          <p:cNvSpPr/>
          <p:nvPr/>
        </p:nvSpPr>
        <p:spPr>
          <a:xfrm>
            <a:off x="421560" y="390276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18" name="CustomShape 5"/>
          <p:cNvSpPr/>
          <p:nvPr/>
        </p:nvSpPr>
        <p:spPr>
          <a:xfrm>
            <a:off x="70920" y="250200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87" descr=""/>
          <p:cNvPicPr/>
          <p:nvPr/>
        </p:nvPicPr>
        <p:blipFill>
          <a:blip r:embed="rId1"/>
          <a:stretch/>
        </p:blipFill>
        <p:spPr>
          <a:xfrm>
            <a:off x="-216000" y="0"/>
            <a:ext cx="9571680" cy="697968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72000" y="6552360"/>
            <a:ext cx="2013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G. Reinhart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360000" y="2785680"/>
            <a:ext cx="677052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Gérald Reinhart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Dev, EM,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PO de theGardener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21" name="CustomShape 2"/>
          <p:cNvSpPr/>
          <p:nvPr/>
        </p:nvSpPr>
        <p:spPr>
          <a:xfrm>
            <a:off x="2743200" y="367920"/>
            <a:ext cx="411300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2011680" y="3017520"/>
            <a:ext cx="62161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EM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24" name="CustomShape 5"/>
          <p:cNvSpPr/>
          <p:nvPr/>
        </p:nvSpPr>
        <p:spPr>
          <a:xfrm>
            <a:off x="0" y="1281240"/>
            <a:ext cx="48445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808080"/>
                </a:solidFill>
                <a:latin typeface="Arial"/>
                <a:ea typeface="DejaVu Sans"/>
              </a:rPr>
              <a:t>Question à se poser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25" name="CustomShape 6"/>
          <p:cNvSpPr/>
          <p:nvPr/>
        </p:nvSpPr>
        <p:spPr>
          <a:xfrm>
            <a:off x="0" y="2652840"/>
            <a:ext cx="6490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2b709a"/>
                </a:solidFill>
                <a:latin typeface="Arial"/>
                <a:ea typeface="DejaVu Sans"/>
              </a:rPr>
              <a:t>Réponse donnée à Kelkoo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28" name="CustomShape 2"/>
          <p:cNvSpPr/>
          <p:nvPr/>
        </p:nvSpPr>
        <p:spPr>
          <a:xfrm>
            <a:off x="2743200" y="367920"/>
            <a:ext cx="621612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Quand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2011680" y="3017520"/>
            <a:ext cx="62161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Cycle de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Sprint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0" name="CustomShape 4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2743200" y="367920"/>
            <a:ext cx="621612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634320" y="3017520"/>
            <a:ext cx="88678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L’audience dépends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la documentation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5" name="CustomShape 4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38" name="CustomShape 2"/>
          <p:cNvSpPr/>
          <p:nvPr/>
        </p:nvSpPr>
        <p:spPr>
          <a:xfrm>
            <a:off x="2743200" y="367920"/>
            <a:ext cx="621612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750960" y="2377440"/>
            <a:ext cx="5922360" cy="411264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40" name="CustomShape 3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43" name="CustomShape 2"/>
          <p:cNvSpPr/>
          <p:nvPr/>
        </p:nvSpPr>
        <p:spPr>
          <a:xfrm>
            <a:off x="2743200" y="367920"/>
            <a:ext cx="621612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778320" y="3017520"/>
            <a:ext cx="88678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Définir l’audience à chaque page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48" name="CustomShape 2"/>
          <p:cNvSpPr/>
          <p:nvPr/>
        </p:nvSpPr>
        <p:spPr>
          <a:xfrm>
            <a:off x="2743200" y="47592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Comment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822960" y="2378520"/>
            <a:ext cx="749628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Markdown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Diagramme </a:t>
            </a:r>
            <a:r>
              <a:rPr b="1" lang="en-GB" sz="4000" spc="-1" strike="noStrike">
                <a:solidFill>
                  <a:srgbClr val="2b709a"/>
                </a:solidFill>
                <a:latin typeface="DejaVu Sans"/>
                <a:ea typeface="DejaVu Sans"/>
              </a:rPr>
              <a:t>(draw.io)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Automatique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  </a:t>
            </a: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(BDD, OpenAPI)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50" name="CustomShape 4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53" name="CustomShape 2"/>
          <p:cNvSpPr/>
          <p:nvPr/>
        </p:nvSpPr>
        <p:spPr>
          <a:xfrm>
            <a:off x="2743200" y="47592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Où?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822960" y="2378520"/>
            <a:ext cx="749628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Définition d’un projet modèle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55" name="CustomShape 4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58" name="CustomShape 2"/>
          <p:cNvSpPr/>
          <p:nvPr/>
        </p:nvSpPr>
        <p:spPr>
          <a:xfrm>
            <a:off x="2743200" y="47592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66960" y="2378520"/>
            <a:ext cx="9050760" cy="33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4"/>
          <p:cNvSpPr/>
          <p:nvPr/>
        </p:nvSpPr>
        <p:spPr>
          <a:xfrm>
            <a:off x="66960" y="1992240"/>
            <a:ext cx="905076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1" name="CustomShape 5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64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2"/>
          <a:stretch/>
        </p:blipFill>
        <p:spPr>
          <a:xfrm>
            <a:off x="239400" y="2926080"/>
            <a:ext cx="4422240" cy="262188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66" name="CustomShape 3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architecture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7" name="CustomShape 4"/>
          <p:cNvSpPr/>
          <p:nvPr/>
        </p:nvSpPr>
        <p:spPr>
          <a:xfrm>
            <a:off x="5029200" y="2836800"/>
            <a:ext cx="905076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+ ADR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( Architecture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Decision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Record   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8" name="CustomShape 5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71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2"/>
          <a:stretch/>
        </p:blipFill>
        <p:spPr>
          <a:xfrm>
            <a:off x="440640" y="1714320"/>
            <a:ext cx="6490440" cy="481752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74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365760" y="106812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421560" y="390276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70920" y="250200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999999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640080" y="1737360"/>
            <a:ext cx="6033240" cy="4753080"/>
          </a:xfrm>
          <a:prstGeom prst="rect">
            <a:avLst/>
          </a:prstGeom>
          <a:solidFill>
            <a:srgbClr val="ffffff"/>
          </a:solidFill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78" name="CustomShape 3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79" name="CustomShape 4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2"/>
          <a:stretch/>
        </p:blipFill>
        <p:spPr>
          <a:xfrm>
            <a:off x="1097280" y="1920240"/>
            <a:ext cx="3290040" cy="4538520"/>
          </a:xfrm>
          <a:prstGeom prst="rect">
            <a:avLst/>
          </a:prstGeom>
          <a:ln>
            <a:noFill/>
          </a:ln>
        </p:spPr>
      </p:pic>
      <p:pic>
        <p:nvPicPr>
          <p:cNvPr id="581" name="" descr=""/>
          <p:cNvPicPr/>
          <p:nvPr/>
        </p:nvPicPr>
        <p:blipFill>
          <a:blip r:embed="rId3"/>
          <a:stretch/>
        </p:blipFill>
        <p:spPr>
          <a:xfrm>
            <a:off x="3931920" y="4572000"/>
            <a:ext cx="2723760" cy="1659600"/>
          </a:xfrm>
          <a:prstGeom prst="rect">
            <a:avLst/>
          </a:prstGeom>
          <a:ln>
            <a:noFill/>
          </a:ln>
        </p:spPr>
      </p:pic>
      <p:sp>
        <p:nvSpPr>
          <p:cNvPr id="582" name="CustomShape 5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85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entités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2"/>
          <a:stretch/>
        </p:blipFill>
        <p:spPr>
          <a:xfrm>
            <a:off x="1097280" y="1935720"/>
            <a:ext cx="4570200" cy="456012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88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91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92" name="CustomShape 3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2"/>
          <a:stretch/>
        </p:blipFill>
        <p:spPr>
          <a:xfrm>
            <a:off x="504720" y="1994400"/>
            <a:ext cx="8180280" cy="385596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94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97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2"/>
          <a:stretch/>
        </p:blipFill>
        <p:spPr>
          <a:xfrm>
            <a:off x="274320" y="2103120"/>
            <a:ext cx="8685000" cy="314856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600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03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365760" y="1712160"/>
            <a:ext cx="9050760" cy="37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Up to date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 more with less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Don't repeat yourself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Executable   </a:t>
            </a:r>
            <a:br/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   documentation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08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365760" y="1892160"/>
            <a:ext cx="905076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Eat your own food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Examples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Draw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Pragmatic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10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Picture 2" descr=""/>
          <p:cNvPicPr/>
          <p:nvPr/>
        </p:nvPicPr>
        <p:blipFill>
          <a:blip r:embed="rId1"/>
          <a:stretch/>
        </p:blipFill>
        <p:spPr>
          <a:xfrm>
            <a:off x="-291960" y="-91440"/>
            <a:ext cx="12709080" cy="7130520"/>
          </a:xfrm>
          <a:prstGeom prst="rect">
            <a:avLst/>
          </a:prstGeom>
          <a:ln>
            <a:noFill/>
          </a:ln>
        </p:spPr>
      </p:pic>
      <p:sp>
        <p:nvSpPr>
          <p:cNvPr id="61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15" name="CustomShape 3"/>
          <p:cNvSpPr/>
          <p:nvPr/>
        </p:nvSpPr>
        <p:spPr>
          <a:xfrm>
            <a:off x="72000" y="6552720"/>
            <a:ext cx="2577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16" name="CustomShape 4"/>
          <p:cNvSpPr/>
          <p:nvPr/>
        </p:nvSpPr>
        <p:spPr>
          <a:xfrm>
            <a:off x="360000" y="4608000"/>
            <a:ext cx="950256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Documentation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 Agreement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pic>
        <p:nvPicPr>
          <p:cNvPr id="619" name="" descr=""/>
          <p:cNvPicPr/>
          <p:nvPr/>
        </p:nvPicPr>
        <p:blipFill>
          <a:blip r:embed="rId2"/>
          <a:stretch/>
        </p:blipFill>
        <p:spPr>
          <a:xfrm>
            <a:off x="-3600" y="-5760"/>
            <a:ext cx="9146160" cy="685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3"/>
          <p:cNvSpPr/>
          <p:nvPr/>
        </p:nvSpPr>
        <p:spPr>
          <a:xfrm>
            <a:off x="365760" y="106812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23" name="CustomShape 4"/>
          <p:cNvSpPr/>
          <p:nvPr/>
        </p:nvSpPr>
        <p:spPr>
          <a:xfrm>
            <a:off x="421560" y="390276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24" name="CustomShape 5"/>
          <p:cNvSpPr/>
          <p:nvPr/>
        </p:nvSpPr>
        <p:spPr>
          <a:xfrm>
            <a:off x="70920" y="250200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pic>
        <p:nvPicPr>
          <p:cNvPr id="628" name="Picture 127" descr=""/>
          <p:cNvPicPr/>
          <p:nvPr/>
        </p:nvPicPr>
        <p:blipFill>
          <a:blip r:embed="rId2"/>
          <a:stretch/>
        </p:blipFill>
        <p:spPr>
          <a:xfrm>
            <a:off x="-360000" y="0"/>
            <a:ext cx="11566080" cy="6926040"/>
          </a:xfrm>
          <a:prstGeom prst="rect">
            <a:avLst/>
          </a:prstGeom>
          <a:ln>
            <a:noFill/>
          </a:ln>
        </p:spPr>
      </p:pic>
      <p:sp>
        <p:nvSpPr>
          <p:cNvPr id="629" name="CustomShape 3"/>
          <p:cNvSpPr/>
          <p:nvPr/>
        </p:nvSpPr>
        <p:spPr>
          <a:xfrm>
            <a:off x="72360" y="6553080"/>
            <a:ext cx="2733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63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31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-65160" y="-2413440"/>
            <a:ext cx="10061280" cy="1490508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72000" y="6552360"/>
            <a:ext cx="2661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159840" y="2785320"/>
            <a:ext cx="58870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Kelkoo...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4" name="Picture 132" descr=""/>
          <p:cNvPicPr/>
          <p:nvPr/>
        </p:nvPicPr>
        <p:blipFill>
          <a:blip r:embed="rId1"/>
          <a:stretch/>
        </p:blipFill>
        <p:spPr>
          <a:xfrm>
            <a:off x="-504000" y="0"/>
            <a:ext cx="10724040" cy="7099920"/>
          </a:xfrm>
          <a:prstGeom prst="rect">
            <a:avLst/>
          </a:prstGeom>
          <a:ln>
            <a:noFill/>
          </a:ln>
        </p:spPr>
      </p:pic>
      <p:pic>
        <p:nvPicPr>
          <p:cNvPr id="63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36" name="CustomShape 3"/>
          <p:cNvSpPr/>
          <p:nvPr/>
        </p:nvSpPr>
        <p:spPr>
          <a:xfrm>
            <a:off x="72360" y="6553080"/>
            <a:ext cx="2805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37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Picture 135" descr=""/>
          <p:cNvPicPr/>
          <p:nvPr/>
        </p:nvPicPr>
        <p:blipFill>
          <a:blip r:embed="rId1"/>
          <a:stretch/>
        </p:blipFill>
        <p:spPr>
          <a:xfrm>
            <a:off x="-72000" y="0"/>
            <a:ext cx="9284040" cy="6908040"/>
          </a:xfrm>
          <a:prstGeom prst="rect">
            <a:avLst/>
          </a:prstGeom>
          <a:ln>
            <a:noFill/>
          </a:ln>
        </p:spPr>
      </p:pic>
      <p:sp>
        <p:nvSpPr>
          <p:cNvPr id="63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pic>
        <p:nvPicPr>
          <p:cNvPr id="642" name="Picture 7" descr=""/>
          <p:cNvPicPr/>
          <p:nvPr/>
        </p:nvPicPr>
        <p:blipFill>
          <a:blip r:embed="rId3"/>
          <a:stretch/>
        </p:blipFill>
        <p:spPr>
          <a:xfrm>
            <a:off x="1055160" y="2212200"/>
            <a:ext cx="7076880" cy="1887840"/>
          </a:xfrm>
          <a:prstGeom prst="rect">
            <a:avLst/>
          </a:prstGeom>
          <a:ln>
            <a:noFill/>
          </a:ln>
        </p:spPr>
      </p:pic>
      <p:sp>
        <p:nvSpPr>
          <p:cNvPr id="643" name="CustomShape 3"/>
          <p:cNvSpPr/>
          <p:nvPr/>
        </p:nvSpPr>
        <p:spPr>
          <a:xfrm>
            <a:off x="72000" y="6553440"/>
            <a:ext cx="3885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44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4320000" y="1152000"/>
            <a:ext cx="1510560" cy="165456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2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3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49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650" name="CustomShape 5"/>
          <p:cNvSpPr/>
          <p:nvPr/>
        </p:nvSpPr>
        <p:spPr>
          <a:xfrm>
            <a:off x="181800" y="1296000"/>
            <a:ext cx="1256760" cy="11480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6"/>
          <p:cNvSpPr/>
          <p:nvPr/>
        </p:nvSpPr>
        <p:spPr>
          <a:xfrm>
            <a:off x="552600" y="1330200"/>
            <a:ext cx="539640" cy="5410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7"/>
          <p:cNvSpPr/>
          <p:nvPr/>
        </p:nvSpPr>
        <p:spPr>
          <a:xfrm>
            <a:off x="451440" y="2057760"/>
            <a:ext cx="716040" cy="3862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8"/>
          <p:cNvSpPr/>
          <p:nvPr/>
        </p:nvSpPr>
        <p:spPr>
          <a:xfrm>
            <a:off x="451440" y="2057760"/>
            <a:ext cx="355680" cy="3862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9"/>
          <p:cNvSpPr/>
          <p:nvPr/>
        </p:nvSpPr>
        <p:spPr>
          <a:xfrm>
            <a:off x="722160" y="1841400"/>
            <a:ext cx="173520" cy="5443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0"/>
          <p:cNvSpPr/>
          <p:nvPr/>
        </p:nvSpPr>
        <p:spPr>
          <a:xfrm>
            <a:off x="760680" y="2218320"/>
            <a:ext cx="92160" cy="1674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1"/>
          <p:cNvSpPr/>
          <p:nvPr/>
        </p:nvSpPr>
        <p:spPr>
          <a:xfrm>
            <a:off x="722160" y="1960200"/>
            <a:ext cx="173520" cy="1058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12"/>
          <p:cNvSpPr/>
          <p:nvPr/>
        </p:nvSpPr>
        <p:spPr>
          <a:xfrm>
            <a:off x="434160" y="1542240"/>
            <a:ext cx="749520" cy="4507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13"/>
          <p:cNvSpPr/>
          <p:nvPr/>
        </p:nvSpPr>
        <p:spPr>
          <a:xfrm>
            <a:off x="811800" y="1542240"/>
            <a:ext cx="371880" cy="4507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14"/>
          <p:cNvSpPr/>
          <p:nvPr/>
        </p:nvSpPr>
        <p:spPr>
          <a:xfrm>
            <a:off x="540720" y="1458360"/>
            <a:ext cx="534960" cy="367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15"/>
          <p:cNvSpPr/>
          <p:nvPr/>
        </p:nvSpPr>
        <p:spPr>
          <a:xfrm>
            <a:off x="561960" y="1458360"/>
            <a:ext cx="500040" cy="375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16"/>
          <p:cNvSpPr/>
          <p:nvPr/>
        </p:nvSpPr>
        <p:spPr>
          <a:xfrm>
            <a:off x="1009440" y="1695960"/>
            <a:ext cx="59760" cy="106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17"/>
          <p:cNvSpPr/>
          <p:nvPr/>
        </p:nvSpPr>
        <p:spPr>
          <a:xfrm>
            <a:off x="550440" y="1695960"/>
            <a:ext cx="59040" cy="106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8"/>
          <p:cNvSpPr/>
          <p:nvPr/>
        </p:nvSpPr>
        <p:spPr>
          <a:xfrm>
            <a:off x="639720" y="1706760"/>
            <a:ext cx="339840" cy="114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9"/>
          <p:cNvSpPr/>
          <p:nvPr/>
        </p:nvSpPr>
        <p:spPr>
          <a:xfrm>
            <a:off x="649080" y="1710720"/>
            <a:ext cx="141840" cy="1029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0"/>
          <p:cNvSpPr/>
          <p:nvPr/>
        </p:nvSpPr>
        <p:spPr>
          <a:xfrm>
            <a:off x="828000" y="1710720"/>
            <a:ext cx="141120" cy="1029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21"/>
          <p:cNvSpPr/>
          <p:nvPr/>
        </p:nvSpPr>
        <p:spPr>
          <a:xfrm>
            <a:off x="568800" y="1954080"/>
            <a:ext cx="238320" cy="4316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2"/>
          <p:cNvSpPr/>
          <p:nvPr/>
        </p:nvSpPr>
        <p:spPr>
          <a:xfrm>
            <a:off x="811800" y="1954080"/>
            <a:ext cx="237240" cy="4316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3"/>
          <p:cNvSpPr/>
          <p:nvPr/>
        </p:nvSpPr>
        <p:spPr>
          <a:xfrm>
            <a:off x="694080" y="1737360"/>
            <a:ext cx="227520" cy="15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4"/>
          <p:cNvSpPr/>
          <p:nvPr/>
        </p:nvSpPr>
        <p:spPr>
          <a:xfrm>
            <a:off x="694080" y="1859040"/>
            <a:ext cx="228600" cy="712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25"/>
          <p:cNvSpPr/>
          <p:nvPr/>
        </p:nvSpPr>
        <p:spPr>
          <a:xfrm>
            <a:off x="721800" y="1736640"/>
            <a:ext cx="51840" cy="46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26"/>
          <p:cNvSpPr/>
          <p:nvPr/>
        </p:nvSpPr>
        <p:spPr>
          <a:xfrm>
            <a:off x="843480" y="1736640"/>
            <a:ext cx="51480" cy="46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7"/>
          <p:cNvSpPr/>
          <p:nvPr/>
        </p:nvSpPr>
        <p:spPr>
          <a:xfrm>
            <a:off x="7823160" y="4525920"/>
            <a:ext cx="1216080" cy="11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8"/>
          <p:cNvSpPr/>
          <p:nvPr/>
        </p:nvSpPr>
        <p:spPr>
          <a:xfrm>
            <a:off x="7825320" y="4524480"/>
            <a:ext cx="1213920" cy="1135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9"/>
          <p:cNvSpPr/>
          <p:nvPr/>
        </p:nvSpPr>
        <p:spPr>
          <a:xfrm>
            <a:off x="8086320" y="5276880"/>
            <a:ext cx="690840" cy="3830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30"/>
          <p:cNvSpPr/>
          <p:nvPr/>
        </p:nvSpPr>
        <p:spPr>
          <a:xfrm>
            <a:off x="8715240" y="5404320"/>
            <a:ext cx="61920" cy="19188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31"/>
          <p:cNvSpPr/>
          <p:nvPr/>
        </p:nvSpPr>
        <p:spPr>
          <a:xfrm>
            <a:off x="8587800" y="5315760"/>
            <a:ext cx="68760" cy="3254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32"/>
          <p:cNvSpPr/>
          <p:nvPr/>
        </p:nvSpPr>
        <p:spPr>
          <a:xfrm>
            <a:off x="8459640" y="5279040"/>
            <a:ext cx="72360" cy="37908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33"/>
          <p:cNvSpPr/>
          <p:nvPr/>
        </p:nvSpPr>
        <p:spPr>
          <a:xfrm>
            <a:off x="8334720" y="5279040"/>
            <a:ext cx="69120" cy="37908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34"/>
          <p:cNvSpPr/>
          <p:nvPr/>
        </p:nvSpPr>
        <p:spPr>
          <a:xfrm>
            <a:off x="8206560" y="5313600"/>
            <a:ext cx="69840" cy="3276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35"/>
          <p:cNvSpPr/>
          <p:nvPr/>
        </p:nvSpPr>
        <p:spPr>
          <a:xfrm>
            <a:off x="8086320" y="5406120"/>
            <a:ext cx="64080" cy="18936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36"/>
          <p:cNvSpPr/>
          <p:nvPr/>
        </p:nvSpPr>
        <p:spPr>
          <a:xfrm>
            <a:off x="8137800" y="5364720"/>
            <a:ext cx="588240" cy="666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37"/>
          <p:cNvSpPr/>
          <p:nvPr/>
        </p:nvSpPr>
        <p:spPr>
          <a:xfrm>
            <a:off x="8088840" y="5484960"/>
            <a:ext cx="686160" cy="6336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8"/>
          <p:cNvSpPr/>
          <p:nvPr/>
        </p:nvSpPr>
        <p:spPr>
          <a:xfrm>
            <a:off x="8159760" y="5603400"/>
            <a:ext cx="545040" cy="565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39"/>
          <p:cNvSpPr/>
          <p:nvPr/>
        </p:nvSpPr>
        <p:spPr>
          <a:xfrm>
            <a:off x="8715240" y="5404320"/>
            <a:ext cx="10800" cy="2772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40"/>
          <p:cNvSpPr/>
          <p:nvPr/>
        </p:nvSpPr>
        <p:spPr>
          <a:xfrm>
            <a:off x="8715240" y="5484960"/>
            <a:ext cx="59760" cy="6336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41"/>
          <p:cNvSpPr/>
          <p:nvPr/>
        </p:nvSpPr>
        <p:spPr>
          <a:xfrm>
            <a:off x="8587800" y="5364720"/>
            <a:ext cx="68760" cy="66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42"/>
          <p:cNvSpPr/>
          <p:nvPr/>
        </p:nvSpPr>
        <p:spPr>
          <a:xfrm>
            <a:off x="8587800" y="5484960"/>
            <a:ext cx="68760" cy="63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43"/>
          <p:cNvSpPr/>
          <p:nvPr/>
        </p:nvSpPr>
        <p:spPr>
          <a:xfrm>
            <a:off x="8587800" y="5603400"/>
            <a:ext cx="68760" cy="378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44"/>
          <p:cNvSpPr/>
          <p:nvPr/>
        </p:nvSpPr>
        <p:spPr>
          <a:xfrm>
            <a:off x="8459640" y="5364720"/>
            <a:ext cx="72360" cy="66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45"/>
          <p:cNvSpPr/>
          <p:nvPr/>
        </p:nvSpPr>
        <p:spPr>
          <a:xfrm>
            <a:off x="8459640" y="5484960"/>
            <a:ext cx="72360" cy="63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46"/>
          <p:cNvSpPr/>
          <p:nvPr/>
        </p:nvSpPr>
        <p:spPr>
          <a:xfrm>
            <a:off x="8459640" y="5603400"/>
            <a:ext cx="72360" cy="5472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47"/>
          <p:cNvSpPr/>
          <p:nvPr/>
        </p:nvSpPr>
        <p:spPr>
          <a:xfrm>
            <a:off x="8334720" y="5364720"/>
            <a:ext cx="69120" cy="66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48"/>
          <p:cNvSpPr/>
          <p:nvPr/>
        </p:nvSpPr>
        <p:spPr>
          <a:xfrm>
            <a:off x="8334720" y="5484960"/>
            <a:ext cx="69120" cy="63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49"/>
          <p:cNvSpPr/>
          <p:nvPr/>
        </p:nvSpPr>
        <p:spPr>
          <a:xfrm>
            <a:off x="8334720" y="5603400"/>
            <a:ext cx="69120" cy="5472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50"/>
          <p:cNvSpPr/>
          <p:nvPr/>
        </p:nvSpPr>
        <p:spPr>
          <a:xfrm>
            <a:off x="8206560" y="5364720"/>
            <a:ext cx="69840" cy="66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51"/>
          <p:cNvSpPr/>
          <p:nvPr/>
        </p:nvSpPr>
        <p:spPr>
          <a:xfrm>
            <a:off x="8206560" y="5484960"/>
            <a:ext cx="69840" cy="63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52"/>
          <p:cNvSpPr/>
          <p:nvPr/>
        </p:nvSpPr>
        <p:spPr>
          <a:xfrm>
            <a:off x="8206560" y="5603400"/>
            <a:ext cx="69840" cy="378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53"/>
          <p:cNvSpPr/>
          <p:nvPr/>
        </p:nvSpPr>
        <p:spPr>
          <a:xfrm>
            <a:off x="8137800" y="5406120"/>
            <a:ext cx="12600" cy="259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54"/>
          <p:cNvSpPr/>
          <p:nvPr/>
        </p:nvSpPr>
        <p:spPr>
          <a:xfrm>
            <a:off x="8088840" y="5484960"/>
            <a:ext cx="61560" cy="6336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55"/>
          <p:cNvSpPr/>
          <p:nvPr/>
        </p:nvSpPr>
        <p:spPr>
          <a:xfrm>
            <a:off x="8348400" y="5063400"/>
            <a:ext cx="166680" cy="3164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56"/>
          <p:cNvSpPr/>
          <p:nvPr/>
        </p:nvSpPr>
        <p:spPr>
          <a:xfrm>
            <a:off x="8348400" y="5178960"/>
            <a:ext cx="166680" cy="10728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57"/>
          <p:cNvSpPr/>
          <p:nvPr/>
        </p:nvSpPr>
        <p:spPr>
          <a:xfrm>
            <a:off x="8069760" y="4767840"/>
            <a:ext cx="725040" cy="4449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58"/>
          <p:cNvSpPr/>
          <p:nvPr/>
        </p:nvSpPr>
        <p:spPr>
          <a:xfrm>
            <a:off x="8173800" y="4685040"/>
            <a:ext cx="516600" cy="3614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59"/>
          <p:cNvSpPr/>
          <p:nvPr/>
        </p:nvSpPr>
        <p:spPr>
          <a:xfrm>
            <a:off x="8205840" y="4613400"/>
            <a:ext cx="453240" cy="3776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60"/>
          <p:cNvSpPr/>
          <p:nvPr/>
        </p:nvSpPr>
        <p:spPr>
          <a:xfrm>
            <a:off x="8119080" y="4798800"/>
            <a:ext cx="626760" cy="2106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61"/>
          <p:cNvSpPr/>
          <p:nvPr/>
        </p:nvSpPr>
        <p:spPr>
          <a:xfrm>
            <a:off x="8224560" y="4821480"/>
            <a:ext cx="411480" cy="36936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62"/>
          <p:cNvSpPr/>
          <p:nvPr/>
        </p:nvSpPr>
        <p:spPr>
          <a:xfrm>
            <a:off x="8435160" y="4834080"/>
            <a:ext cx="250560" cy="37872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63"/>
          <p:cNvSpPr/>
          <p:nvPr/>
        </p:nvSpPr>
        <p:spPr>
          <a:xfrm>
            <a:off x="8296200" y="4649760"/>
            <a:ext cx="273600" cy="1404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64"/>
          <p:cNvSpPr/>
          <p:nvPr/>
        </p:nvSpPr>
        <p:spPr>
          <a:xfrm>
            <a:off x="8178840" y="4813200"/>
            <a:ext cx="485280" cy="2088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65"/>
          <p:cNvSpPr/>
          <p:nvPr/>
        </p:nvSpPr>
        <p:spPr>
          <a:xfrm>
            <a:off x="8625960" y="4919760"/>
            <a:ext cx="57600" cy="104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66"/>
          <p:cNvSpPr/>
          <p:nvPr/>
        </p:nvSpPr>
        <p:spPr>
          <a:xfrm>
            <a:off x="8182080" y="4919760"/>
            <a:ext cx="57960" cy="104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67"/>
          <p:cNvSpPr/>
          <p:nvPr/>
        </p:nvSpPr>
        <p:spPr>
          <a:xfrm>
            <a:off x="8181360" y="5310360"/>
            <a:ext cx="137880" cy="3214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68"/>
          <p:cNvSpPr/>
          <p:nvPr/>
        </p:nvSpPr>
        <p:spPr>
          <a:xfrm>
            <a:off x="8537760" y="5295600"/>
            <a:ext cx="167040" cy="3510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69"/>
          <p:cNvSpPr/>
          <p:nvPr/>
        </p:nvSpPr>
        <p:spPr>
          <a:xfrm>
            <a:off x="8236800" y="5236920"/>
            <a:ext cx="414360" cy="24876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70"/>
          <p:cNvSpPr/>
          <p:nvPr/>
        </p:nvSpPr>
        <p:spPr>
          <a:xfrm>
            <a:off x="8212320" y="5291640"/>
            <a:ext cx="425520" cy="2142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71"/>
          <p:cNvSpPr/>
          <p:nvPr/>
        </p:nvSpPr>
        <p:spPr>
          <a:xfrm>
            <a:off x="8218080" y="4933800"/>
            <a:ext cx="428400" cy="32868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72"/>
          <p:cNvSpPr/>
          <p:nvPr/>
        </p:nvSpPr>
        <p:spPr>
          <a:xfrm>
            <a:off x="8355960" y="5079240"/>
            <a:ext cx="152640" cy="9108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73"/>
          <p:cNvSpPr/>
          <p:nvPr/>
        </p:nvSpPr>
        <p:spPr>
          <a:xfrm>
            <a:off x="8265960" y="4928040"/>
            <a:ext cx="330480" cy="10152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74"/>
          <p:cNvSpPr/>
          <p:nvPr/>
        </p:nvSpPr>
        <p:spPr>
          <a:xfrm>
            <a:off x="8327880" y="4969440"/>
            <a:ext cx="174600" cy="12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75"/>
          <p:cNvSpPr/>
          <p:nvPr/>
        </p:nvSpPr>
        <p:spPr>
          <a:xfrm>
            <a:off x="8373960" y="5099400"/>
            <a:ext cx="122040" cy="374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76"/>
          <p:cNvSpPr/>
          <p:nvPr/>
        </p:nvSpPr>
        <p:spPr>
          <a:xfrm>
            <a:off x="8330400" y="4968720"/>
            <a:ext cx="3888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77"/>
          <p:cNvSpPr/>
          <p:nvPr/>
        </p:nvSpPr>
        <p:spPr>
          <a:xfrm>
            <a:off x="8494200" y="4968720"/>
            <a:ext cx="3852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78"/>
          <p:cNvSpPr/>
          <p:nvPr/>
        </p:nvSpPr>
        <p:spPr>
          <a:xfrm>
            <a:off x="3096000" y="4536000"/>
            <a:ext cx="2662920" cy="93492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4" name="Picture 7" descr=""/>
          <p:cNvPicPr/>
          <p:nvPr/>
        </p:nvPicPr>
        <p:blipFill>
          <a:blip r:embed="rId3"/>
          <a:stretch/>
        </p:blipFill>
        <p:spPr>
          <a:xfrm>
            <a:off x="3240000" y="4680000"/>
            <a:ext cx="2230560" cy="594360"/>
          </a:xfrm>
          <a:prstGeom prst="rect">
            <a:avLst/>
          </a:prstGeom>
          <a:ln>
            <a:noFill/>
          </a:ln>
        </p:spPr>
      </p:pic>
      <p:sp>
        <p:nvSpPr>
          <p:cNvPr id="725" name="Line 79"/>
          <p:cNvSpPr/>
          <p:nvPr/>
        </p:nvSpPr>
        <p:spPr>
          <a:xfrm>
            <a:off x="5760000" y="5184360"/>
            <a:ext cx="201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Line 80"/>
          <p:cNvSpPr/>
          <p:nvPr/>
        </p:nvSpPr>
        <p:spPr>
          <a:xfrm>
            <a:off x="5076000" y="2664000"/>
            <a:ext cx="360" cy="1800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81"/>
          <p:cNvSpPr/>
          <p:nvPr/>
        </p:nvSpPr>
        <p:spPr>
          <a:xfrm>
            <a:off x="1404000" y="1404000"/>
            <a:ext cx="255456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code et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28" name="Line 82"/>
          <p:cNvSpPr/>
          <p:nvPr/>
        </p:nvSpPr>
        <p:spPr>
          <a:xfrm>
            <a:off x="1512000" y="1872360"/>
            <a:ext cx="273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83"/>
          <p:cNvSpPr/>
          <p:nvPr/>
        </p:nvSpPr>
        <p:spPr>
          <a:xfrm>
            <a:off x="5724000" y="4713120"/>
            <a:ext cx="255456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Consulte la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30" name="CustomShape 84"/>
          <p:cNvSpPr/>
          <p:nvPr/>
        </p:nvSpPr>
        <p:spPr>
          <a:xfrm>
            <a:off x="3312000" y="3168000"/>
            <a:ext cx="244656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Push / Pull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31" name="" descr=""/>
          <p:cNvPicPr/>
          <p:nvPr/>
        </p:nvPicPr>
        <p:blipFill>
          <a:blip r:embed="rId4"/>
          <a:stretch/>
        </p:blipFill>
        <p:spPr>
          <a:xfrm>
            <a:off x="4392000" y="1319400"/>
            <a:ext cx="1199160" cy="1199160"/>
          </a:xfrm>
          <a:prstGeom prst="rect">
            <a:avLst/>
          </a:prstGeom>
          <a:ln>
            <a:noFill/>
          </a:ln>
        </p:spPr>
      </p:pic>
      <p:sp>
        <p:nvSpPr>
          <p:cNvPr id="732" name="CustomShape 85"/>
          <p:cNvSpPr/>
          <p:nvPr/>
        </p:nvSpPr>
        <p:spPr>
          <a:xfrm>
            <a:off x="2448000" y="-171000"/>
            <a:ext cx="649044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Principe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736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37" name="CustomShape 4"/>
          <p:cNvSpPr/>
          <p:nvPr/>
        </p:nvSpPr>
        <p:spPr>
          <a:xfrm>
            <a:off x="2448000" y="-171000"/>
            <a:ext cx="649044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Markdown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38" name="" descr=""/>
          <p:cNvPicPr/>
          <p:nvPr/>
        </p:nvPicPr>
        <p:blipFill>
          <a:blip r:embed="rId2"/>
          <a:stretch/>
        </p:blipFill>
        <p:spPr>
          <a:xfrm>
            <a:off x="270360" y="792000"/>
            <a:ext cx="8296200" cy="5436000"/>
          </a:xfrm>
          <a:prstGeom prst="rect">
            <a:avLst/>
          </a:prstGeom>
          <a:ln>
            <a:noFill/>
          </a:ln>
        </p:spPr>
      </p:pic>
      <p:sp>
        <p:nvSpPr>
          <p:cNvPr id="739" name="CustomShape 5"/>
          <p:cNvSpPr/>
          <p:nvPr/>
        </p:nvSpPr>
        <p:spPr>
          <a:xfrm>
            <a:off x="5630040" y="4491720"/>
            <a:ext cx="351252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Pré visualisation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dans l’IDE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5796000" y="1332000"/>
            <a:ext cx="1510560" cy="165456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2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744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45" name="CustomShape 5"/>
          <p:cNvSpPr/>
          <p:nvPr/>
        </p:nvSpPr>
        <p:spPr>
          <a:xfrm>
            <a:off x="1657800" y="1476000"/>
            <a:ext cx="1256760" cy="11480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6"/>
          <p:cNvSpPr/>
          <p:nvPr/>
        </p:nvSpPr>
        <p:spPr>
          <a:xfrm>
            <a:off x="2028600" y="1510200"/>
            <a:ext cx="539640" cy="5410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7"/>
          <p:cNvSpPr/>
          <p:nvPr/>
        </p:nvSpPr>
        <p:spPr>
          <a:xfrm>
            <a:off x="1927440" y="2237760"/>
            <a:ext cx="716040" cy="3862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8"/>
          <p:cNvSpPr/>
          <p:nvPr/>
        </p:nvSpPr>
        <p:spPr>
          <a:xfrm>
            <a:off x="1927440" y="2237760"/>
            <a:ext cx="355680" cy="3862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9"/>
          <p:cNvSpPr/>
          <p:nvPr/>
        </p:nvSpPr>
        <p:spPr>
          <a:xfrm>
            <a:off x="2198160" y="2021400"/>
            <a:ext cx="173520" cy="5443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0"/>
          <p:cNvSpPr/>
          <p:nvPr/>
        </p:nvSpPr>
        <p:spPr>
          <a:xfrm>
            <a:off x="2236680" y="2398320"/>
            <a:ext cx="92160" cy="1674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1"/>
          <p:cNvSpPr/>
          <p:nvPr/>
        </p:nvSpPr>
        <p:spPr>
          <a:xfrm>
            <a:off x="2198160" y="2140200"/>
            <a:ext cx="173520" cy="1058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12"/>
          <p:cNvSpPr/>
          <p:nvPr/>
        </p:nvSpPr>
        <p:spPr>
          <a:xfrm>
            <a:off x="1910160" y="1722240"/>
            <a:ext cx="749520" cy="4507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13"/>
          <p:cNvSpPr/>
          <p:nvPr/>
        </p:nvSpPr>
        <p:spPr>
          <a:xfrm>
            <a:off x="2287800" y="1722240"/>
            <a:ext cx="371880" cy="4507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14"/>
          <p:cNvSpPr/>
          <p:nvPr/>
        </p:nvSpPr>
        <p:spPr>
          <a:xfrm>
            <a:off x="2016720" y="1638360"/>
            <a:ext cx="534960" cy="367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15"/>
          <p:cNvSpPr/>
          <p:nvPr/>
        </p:nvSpPr>
        <p:spPr>
          <a:xfrm>
            <a:off x="2037960" y="1638360"/>
            <a:ext cx="500040" cy="375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6"/>
          <p:cNvSpPr/>
          <p:nvPr/>
        </p:nvSpPr>
        <p:spPr>
          <a:xfrm>
            <a:off x="2485440" y="1875960"/>
            <a:ext cx="59760" cy="106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7"/>
          <p:cNvSpPr/>
          <p:nvPr/>
        </p:nvSpPr>
        <p:spPr>
          <a:xfrm>
            <a:off x="2026440" y="1875960"/>
            <a:ext cx="59040" cy="106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18"/>
          <p:cNvSpPr/>
          <p:nvPr/>
        </p:nvSpPr>
        <p:spPr>
          <a:xfrm>
            <a:off x="2115720" y="1886760"/>
            <a:ext cx="339840" cy="114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19"/>
          <p:cNvSpPr/>
          <p:nvPr/>
        </p:nvSpPr>
        <p:spPr>
          <a:xfrm>
            <a:off x="2125080" y="1890720"/>
            <a:ext cx="141840" cy="1029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20"/>
          <p:cNvSpPr/>
          <p:nvPr/>
        </p:nvSpPr>
        <p:spPr>
          <a:xfrm>
            <a:off x="2304000" y="1890720"/>
            <a:ext cx="141120" cy="1029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21"/>
          <p:cNvSpPr/>
          <p:nvPr/>
        </p:nvSpPr>
        <p:spPr>
          <a:xfrm>
            <a:off x="2044800" y="2134080"/>
            <a:ext cx="238320" cy="4316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22"/>
          <p:cNvSpPr/>
          <p:nvPr/>
        </p:nvSpPr>
        <p:spPr>
          <a:xfrm>
            <a:off x="2287800" y="2134080"/>
            <a:ext cx="237240" cy="4316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23"/>
          <p:cNvSpPr/>
          <p:nvPr/>
        </p:nvSpPr>
        <p:spPr>
          <a:xfrm>
            <a:off x="2170080" y="1917360"/>
            <a:ext cx="227520" cy="15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24"/>
          <p:cNvSpPr/>
          <p:nvPr/>
        </p:nvSpPr>
        <p:spPr>
          <a:xfrm>
            <a:off x="2170080" y="2039040"/>
            <a:ext cx="228600" cy="712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25"/>
          <p:cNvSpPr/>
          <p:nvPr/>
        </p:nvSpPr>
        <p:spPr>
          <a:xfrm>
            <a:off x="2197800" y="1916640"/>
            <a:ext cx="51840" cy="46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6"/>
          <p:cNvSpPr/>
          <p:nvPr/>
        </p:nvSpPr>
        <p:spPr>
          <a:xfrm>
            <a:off x="2319480" y="1916640"/>
            <a:ext cx="51480" cy="46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27"/>
          <p:cNvSpPr/>
          <p:nvPr/>
        </p:nvSpPr>
        <p:spPr>
          <a:xfrm>
            <a:off x="4572000" y="4716000"/>
            <a:ext cx="2662920" cy="93492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8" name="Picture 7" descr=""/>
          <p:cNvPicPr/>
          <p:nvPr/>
        </p:nvPicPr>
        <p:blipFill>
          <a:blip r:embed="rId3"/>
          <a:stretch/>
        </p:blipFill>
        <p:spPr>
          <a:xfrm>
            <a:off x="4716000" y="4860000"/>
            <a:ext cx="2230560" cy="594360"/>
          </a:xfrm>
          <a:prstGeom prst="rect">
            <a:avLst/>
          </a:prstGeom>
          <a:ln>
            <a:noFill/>
          </a:ln>
        </p:spPr>
      </p:pic>
      <p:sp>
        <p:nvSpPr>
          <p:cNvPr id="769" name="Line 28"/>
          <p:cNvSpPr/>
          <p:nvPr/>
        </p:nvSpPr>
        <p:spPr>
          <a:xfrm flipV="1">
            <a:off x="2268000" y="2625480"/>
            <a:ext cx="16560" cy="252252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Line 29"/>
          <p:cNvSpPr/>
          <p:nvPr/>
        </p:nvSpPr>
        <p:spPr>
          <a:xfrm>
            <a:off x="6552000" y="2844000"/>
            <a:ext cx="360" cy="1944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Line 30"/>
          <p:cNvSpPr/>
          <p:nvPr/>
        </p:nvSpPr>
        <p:spPr>
          <a:xfrm>
            <a:off x="2844000" y="2052000"/>
            <a:ext cx="2880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31"/>
          <p:cNvSpPr/>
          <p:nvPr/>
        </p:nvSpPr>
        <p:spPr>
          <a:xfrm>
            <a:off x="1620000" y="5220000"/>
            <a:ext cx="255456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Prévisualise la documentation avant le merge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73" name="CustomShape 32"/>
          <p:cNvSpPr/>
          <p:nvPr/>
        </p:nvSpPr>
        <p:spPr>
          <a:xfrm>
            <a:off x="2808000" y="2051640"/>
            <a:ext cx="345456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/ 1 branche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74" name="" descr=""/>
          <p:cNvPicPr/>
          <p:nvPr/>
        </p:nvPicPr>
        <p:blipFill>
          <a:blip r:embed="rId4"/>
          <a:stretch/>
        </p:blipFill>
        <p:spPr>
          <a:xfrm>
            <a:off x="5868000" y="1499400"/>
            <a:ext cx="1199160" cy="1199160"/>
          </a:xfrm>
          <a:prstGeom prst="rect">
            <a:avLst/>
          </a:prstGeom>
          <a:ln>
            <a:noFill/>
          </a:ln>
        </p:spPr>
      </p:pic>
      <p:sp>
        <p:nvSpPr>
          <p:cNvPr id="775" name="CustomShape 33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76" name="CustomShape 34"/>
          <p:cNvSpPr/>
          <p:nvPr/>
        </p:nvSpPr>
        <p:spPr>
          <a:xfrm>
            <a:off x="3581280" y="1402920"/>
            <a:ext cx="1457640" cy="3639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7" name="Line 35"/>
          <p:cNvSpPr/>
          <p:nvPr/>
        </p:nvSpPr>
        <p:spPr>
          <a:xfrm flipH="1">
            <a:off x="2268000" y="5148000"/>
            <a:ext cx="2304000" cy="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36"/>
          <p:cNvSpPr/>
          <p:nvPr/>
        </p:nvSpPr>
        <p:spPr>
          <a:xfrm>
            <a:off x="125280" y="684000"/>
            <a:ext cx="1313640" cy="36396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9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40"/>
          <p:cNvSpPr/>
          <p:nvPr/>
        </p:nvSpPr>
        <p:spPr>
          <a:xfrm>
            <a:off x="1152000" y="1152000"/>
            <a:ext cx="7909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IDE</a:t>
            </a:r>
            <a:endParaRPr b="0" lang="en-GB" sz="2600" spc="-1" strike="noStrike">
              <a:latin typeface="Arial"/>
            </a:endParaRPr>
          </a:p>
        </p:txBody>
      </p:sp>
      <p:cxnSp>
        <p:nvCxnSpPr>
          <p:cNvPr id="783" name="Line 4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784" name="Line 4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788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89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90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7"/>
          <p:cNvSpPr/>
          <p:nvPr/>
        </p:nvSpPr>
        <p:spPr>
          <a:xfrm>
            <a:off x="1728000" y="1584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8"/>
          <p:cNvSpPr/>
          <p:nvPr/>
        </p:nvSpPr>
        <p:spPr>
          <a:xfrm>
            <a:off x="172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9"/>
          <p:cNvSpPr/>
          <p:nvPr/>
        </p:nvSpPr>
        <p:spPr>
          <a:xfrm>
            <a:off x="244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10"/>
          <p:cNvSpPr/>
          <p:nvPr/>
        </p:nvSpPr>
        <p:spPr>
          <a:xfrm>
            <a:off x="316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11"/>
          <p:cNvSpPr/>
          <p:nvPr/>
        </p:nvSpPr>
        <p:spPr>
          <a:xfrm>
            <a:off x="100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17"/>
          <p:cNvSpPr/>
          <p:nvPr/>
        </p:nvSpPr>
        <p:spPr>
          <a:xfrm>
            <a:off x="576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18"/>
          <p:cNvSpPr/>
          <p:nvPr/>
        </p:nvSpPr>
        <p:spPr>
          <a:xfrm>
            <a:off x="1296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20"/>
          <p:cNvSpPr/>
          <p:nvPr/>
        </p:nvSpPr>
        <p:spPr>
          <a:xfrm>
            <a:off x="244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21"/>
          <p:cNvSpPr/>
          <p:nvPr/>
        </p:nvSpPr>
        <p:spPr>
          <a:xfrm>
            <a:off x="316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22"/>
          <p:cNvSpPr/>
          <p:nvPr/>
        </p:nvSpPr>
        <p:spPr>
          <a:xfrm>
            <a:off x="388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26"/>
          <p:cNvSpPr/>
          <p:nvPr/>
        </p:nvSpPr>
        <p:spPr>
          <a:xfrm>
            <a:off x="6624000" y="2304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27"/>
          <p:cNvSpPr/>
          <p:nvPr/>
        </p:nvSpPr>
        <p:spPr>
          <a:xfrm>
            <a:off x="6624000" y="165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28"/>
          <p:cNvSpPr/>
          <p:nvPr/>
        </p:nvSpPr>
        <p:spPr>
          <a:xfrm>
            <a:off x="6624000" y="360432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29"/>
          <p:cNvSpPr/>
          <p:nvPr/>
        </p:nvSpPr>
        <p:spPr>
          <a:xfrm>
            <a:off x="6624000" y="295632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30"/>
          <p:cNvSpPr/>
          <p:nvPr/>
        </p:nvSpPr>
        <p:spPr>
          <a:xfrm>
            <a:off x="6624000" y="490464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31"/>
          <p:cNvSpPr/>
          <p:nvPr/>
        </p:nvSpPr>
        <p:spPr>
          <a:xfrm>
            <a:off x="6624000" y="425664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32"/>
          <p:cNvSpPr/>
          <p:nvPr/>
        </p:nvSpPr>
        <p:spPr>
          <a:xfrm>
            <a:off x="1080000" y="5616000"/>
            <a:ext cx="20314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Hiérarchie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18" name="CustomShape 33"/>
          <p:cNvSpPr/>
          <p:nvPr/>
        </p:nvSpPr>
        <p:spPr>
          <a:xfrm>
            <a:off x="6048000" y="5616000"/>
            <a:ext cx="14446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19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cxnSp>
        <p:nvCxnSpPr>
          <p:cNvPr id="829" name="Line 4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0" name="Line 4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1" name="Line 4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2" name="Line 4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3" name="Line 4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4" name="Line 4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5" name="Line 5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6" name="Line 5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7" name="Line 5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841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42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43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7"/>
          <p:cNvSpPr/>
          <p:nvPr/>
        </p:nvSpPr>
        <p:spPr>
          <a:xfrm>
            <a:off x="1728000" y="1584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8"/>
          <p:cNvSpPr/>
          <p:nvPr/>
        </p:nvSpPr>
        <p:spPr>
          <a:xfrm>
            <a:off x="172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9"/>
          <p:cNvSpPr/>
          <p:nvPr/>
        </p:nvSpPr>
        <p:spPr>
          <a:xfrm>
            <a:off x="244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10"/>
          <p:cNvSpPr/>
          <p:nvPr/>
        </p:nvSpPr>
        <p:spPr>
          <a:xfrm>
            <a:off x="316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1"/>
          <p:cNvSpPr/>
          <p:nvPr/>
        </p:nvSpPr>
        <p:spPr>
          <a:xfrm>
            <a:off x="100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17"/>
          <p:cNvSpPr/>
          <p:nvPr/>
        </p:nvSpPr>
        <p:spPr>
          <a:xfrm>
            <a:off x="576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18"/>
          <p:cNvSpPr/>
          <p:nvPr/>
        </p:nvSpPr>
        <p:spPr>
          <a:xfrm>
            <a:off x="1296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20"/>
          <p:cNvSpPr/>
          <p:nvPr/>
        </p:nvSpPr>
        <p:spPr>
          <a:xfrm>
            <a:off x="244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21"/>
          <p:cNvSpPr/>
          <p:nvPr/>
        </p:nvSpPr>
        <p:spPr>
          <a:xfrm>
            <a:off x="316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22"/>
          <p:cNvSpPr/>
          <p:nvPr/>
        </p:nvSpPr>
        <p:spPr>
          <a:xfrm>
            <a:off x="388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26"/>
          <p:cNvSpPr/>
          <p:nvPr/>
        </p:nvSpPr>
        <p:spPr>
          <a:xfrm>
            <a:off x="4536000" y="453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27"/>
          <p:cNvSpPr/>
          <p:nvPr/>
        </p:nvSpPr>
        <p:spPr>
          <a:xfrm>
            <a:off x="3888000" y="453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28"/>
          <p:cNvSpPr/>
          <p:nvPr/>
        </p:nvSpPr>
        <p:spPr>
          <a:xfrm>
            <a:off x="1979640" y="3240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29"/>
          <p:cNvSpPr/>
          <p:nvPr/>
        </p:nvSpPr>
        <p:spPr>
          <a:xfrm>
            <a:off x="5184000" y="453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30"/>
          <p:cNvSpPr/>
          <p:nvPr/>
        </p:nvSpPr>
        <p:spPr>
          <a:xfrm>
            <a:off x="1656000" y="453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31"/>
          <p:cNvSpPr/>
          <p:nvPr/>
        </p:nvSpPr>
        <p:spPr>
          <a:xfrm>
            <a:off x="576000" y="453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32"/>
          <p:cNvSpPr/>
          <p:nvPr/>
        </p:nvSpPr>
        <p:spPr>
          <a:xfrm>
            <a:off x="1080000" y="5616000"/>
            <a:ext cx="20314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Hiérarchie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71" name="CustomShape 33"/>
          <p:cNvSpPr/>
          <p:nvPr/>
        </p:nvSpPr>
        <p:spPr>
          <a:xfrm>
            <a:off x="6048000" y="5616000"/>
            <a:ext cx="14446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72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44"/>
          <p:cNvSpPr/>
          <p:nvPr/>
        </p:nvSpPr>
        <p:spPr>
          <a:xfrm>
            <a:off x="3160080" y="5456880"/>
            <a:ext cx="4053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83" name="CustomShape 45"/>
          <p:cNvSpPr/>
          <p:nvPr/>
        </p:nvSpPr>
        <p:spPr>
          <a:xfrm>
            <a:off x="5573160" y="5453640"/>
            <a:ext cx="4053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84" name="Line 4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Line 4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Line 4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Line 4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Line 5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Line 5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Line 5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Line 5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Line 5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Line 55"/>
          <p:cNvSpPr/>
          <p:nvPr/>
        </p:nvSpPr>
        <p:spPr>
          <a:xfrm>
            <a:off x="3160080" y="5976000"/>
            <a:ext cx="2819160" cy="360"/>
          </a:xfrm>
          <a:prstGeom prst="line">
            <a:avLst/>
          </a:prstGeom>
          <a:ln w="2916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Line 5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Line 5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Line 5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Line 5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Line 6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Line 6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Line 6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Line 6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02" name="Line 6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3" name="Line 6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4" name="Line 6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5" name="Line 6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6" name="Line 6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7" name="Line 6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8" name="Line 7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9" name="Line 7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0" name="Line 7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1" name="Line 7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2" name="Line 7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3" name="Line 7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4" name="Line 7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5" name="Line 7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6" name="Line 7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7" name="Line 7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8" name="Line 8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22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23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24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26" name="" descr=""/>
          <p:cNvPicPr/>
          <p:nvPr/>
        </p:nvPicPr>
        <p:blipFill>
          <a:blip r:embed="rId2"/>
          <a:stretch/>
        </p:blipFill>
        <p:spPr>
          <a:xfrm>
            <a:off x="-31320" y="0"/>
            <a:ext cx="9174240" cy="6766920"/>
          </a:xfrm>
          <a:prstGeom prst="rect">
            <a:avLst/>
          </a:prstGeom>
          <a:ln>
            <a:noFill/>
          </a:ln>
        </p:spPr>
      </p:pic>
      <p:sp>
        <p:nvSpPr>
          <p:cNvPr id="927" name="CustomShape 7"/>
          <p:cNvSpPr/>
          <p:nvPr/>
        </p:nvSpPr>
        <p:spPr>
          <a:xfrm>
            <a:off x="1800000" y="14400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8"/>
          <p:cNvSpPr/>
          <p:nvPr/>
        </p:nvSpPr>
        <p:spPr>
          <a:xfrm>
            <a:off x="3096000" y="14148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9"/>
          <p:cNvSpPr/>
          <p:nvPr/>
        </p:nvSpPr>
        <p:spPr>
          <a:xfrm>
            <a:off x="4104000" y="14148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10"/>
          <p:cNvSpPr/>
          <p:nvPr/>
        </p:nvSpPr>
        <p:spPr>
          <a:xfrm>
            <a:off x="5040000" y="14148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11"/>
          <p:cNvSpPr/>
          <p:nvPr/>
        </p:nvSpPr>
        <p:spPr>
          <a:xfrm>
            <a:off x="5976000" y="14400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12"/>
          <p:cNvSpPr/>
          <p:nvPr/>
        </p:nvSpPr>
        <p:spPr>
          <a:xfrm>
            <a:off x="6912000" y="14400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13"/>
          <p:cNvSpPr/>
          <p:nvPr/>
        </p:nvSpPr>
        <p:spPr>
          <a:xfrm>
            <a:off x="-97200" y="6120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14"/>
          <p:cNvSpPr/>
          <p:nvPr/>
        </p:nvSpPr>
        <p:spPr>
          <a:xfrm>
            <a:off x="1800360" y="14436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15"/>
          <p:cNvSpPr/>
          <p:nvPr/>
        </p:nvSpPr>
        <p:spPr>
          <a:xfrm>
            <a:off x="41400" y="8640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16"/>
          <p:cNvSpPr/>
          <p:nvPr/>
        </p:nvSpPr>
        <p:spPr>
          <a:xfrm>
            <a:off x="5400" y="16560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17"/>
          <p:cNvSpPr/>
          <p:nvPr/>
        </p:nvSpPr>
        <p:spPr>
          <a:xfrm>
            <a:off x="5400" y="18720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18"/>
          <p:cNvSpPr/>
          <p:nvPr/>
        </p:nvSpPr>
        <p:spPr>
          <a:xfrm>
            <a:off x="41400" y="27360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19"/>
          <p:cNvSpPr/>
          <p:nvPr/>
        </p:nvSpPr>
        <p:spPr>
          <a:xfrm>
            <a:off x="-99000" y="33498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20"/>
          <p:cNvSpPr/>
          <p:nvPr/>
        </p:nvSpPr>
        <p:spPr>
          <a:xfrm>
            <a:off x="183600" y="125100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21"/>
          <p:cNvSpPr/>
          <p:nvPr/>
        </p:nvSpPr>
        <p:spPr>
          <a:xfrm>
            <a:off x="183960" y="144000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22"/>
          <p:cNvSpPr/>
          <p:nvPr/>
        </p:nvSpPr>
        <p:spPr>
          <a:xfrm>
            <a:off x="194400" y="208800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23"/>
          <p:cNvSpPr/>
          <p:nvPr/>
        </p:nvSpPr>
        <p:spPr>
          <a:xfrm>
            <a:off x="194760" y="230436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24"/>
          <p:cNvSpPr/>
          <p:nvPr/>
        </p:nvSpPr>
        <p:spPr>
          <a:xfrm>
            <a:off x="195120" y="252072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25"/>
          <p:cNvSpPr/>
          <p:nvPr/>
        </p:nvSpPr>
        <p:spPr>
          <a:xfrm>
            <a:off x="195480" y="295308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26"/>
          <p:cNvSpPr/>
          <p:nvPr/>
        </p:nvSpPr>
        <p:spPr>
          <a:xfrm>
            <a:off x="195840" y="313344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27"/>
          <p:cNvSpPr/>
          <p:nvPr/>
        </p:nvSpPr>
        <p:spPr>
          <a:xfrm>
            <a:off x="-72000" y="355500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28"/>
          <p:cNvSpPr/>
          <p:nvPr/>
        </p:nvSpPr>
        <p:spPr>
          <a:xfrm>
            <a:off x="-71640" y="439416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29"/>
          <p:cNvSpPr/>
          <p:nvPr/>
        </p:nvSpPr>
        <p:spPr>
          <a:xfrm>
            <a:off x="183600" y="106164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53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54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dans le projet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55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57" name="" descr=""/>
          <p:cNvPicPr/>
          <p:nvPr/>
        </p:nvPicPr>
        <p:blipFill>
          <a:blip r:embed="rId2"/>
          <a:stretch/>
        </p:blipFill>
        <p:spPr>
          <a:xfrm>
            <a:off x="-14040" y="741960"/>
            <a:ext cx="3782160" cy="5952960"/>
          </a:xfrm>
          <a:prstGeom prst="rect">
            <a:avLst/>
          </a:prstGeom>
          <a:ln>
            <a:noFill/>
          </a:ln>
        </p:spPr>
      </p:pic>
      <p:pic>
        <p:nvPicPr>
          <p:cNvPr id="958" name="" descr=""/>
          <p:cNvPicPr/>
          <p:nvPr/>
        </p:nvPicPr>
        <p:blipFill>
          <a:blip r:embed="rId3"/>
          <a:stretch/>
        </p:blipFill>
        <p:spPr>
          <a:xfrm>
            <a:off x="3462120" y="740880"/>
            <a:ext cx="6904800" cy="2962800"/>
          </a:xfrm>
          <a:prstGeom prst="rect">
            <a:avLst/>
          </a:prstGeom>
          <a:ln>
            <a:noFill/>
          </a:ln>
        </p:spPr>
      </p:pic>
      <p:sp>
        <p:nvSpPr>
          <p:cNvPr id="959" name="CustomShape 7"/>
          <p:cNvSpPr/>
          <p:nvPr/>
        </p:nvSpPr>
        <p:spPr>
          <a:xfrm>
            <a:off x="-14040" y="1584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8"/>
          <p:cNvSpPr/>
          <p:nvPr/>
        </p:nvSpPr>
        <p:spPr>
          <a:xfrm>
            <a:off x="3384000" y="201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64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65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66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68" name="" descr=""/>
          <p:cNvPicPr/>
          <p:nvPr/>
        </p:nvPicPr>
        <p:blipFill>
          <a:blip r:embed="rId2"/>
          <a:stretch/>
        </p:blipFill>
        <p:spPr>
          <a:xfrm>
            <a:off x="-3600" y="360"/>
            <a:ext cx="9218520" cy="6856560"/>
          </a:xfrm>
          <a:prstGeom prst="rect">
            <a:avLst/>
          </a:prstGeom>
          <a:ln>
            <a:noFill/>
          </a:ln>
        </p:spPr>
      </p:pic>
      <p:grpSp>
        <p:nvGrpSpPr>
          <p:cNvPr id="969" name="Group 7"/>
          <p:cNvGrpSpPr/>
          <p:nvPr/>
        </p:nvGrpSpPr>
        <p:grpSpPr>
          <a:xfrm>
            <a:off x="72000" y="2304000"/>
            <a:ext cx="3512520" cy="2736000"/>
            <a:chOff x="72000" y="2304000"/>
            <a:chExt cx="3512520" cy="2736000"/>
          </a:xfrm>
        </p:grpSpPr>
        <p:pic>
          <p:nvPicPr>
            <p:cNvPr id="970" name="" descr=""/>
            <p:cNvPicPr/>
            <p:nvPr/>
          </p:nvPicPr>
          <p:blipFill>
            <a:blip r:embed="rId3"/>
            <a:stretch/>
          </p:blipFill>
          <p:spPr>
            <a:xfrm>
              <a:off x="792000" y="2304000"/>
              <a:ext cx="2230920" cy="1467000"/>
            </a:xfrm>
            <a:prstGeom prst="rect">
              <a:avLst/>
            </a:prstGeom>
            <a:ln cap="rnd" w="57240">
              <a:solidFill>
                <a:srgbClr val="2b709a"/>
              </a:solidFill>
              <a:custDash>
                <a:ds d="100000" sp="100000"/>
              </a:custDash>
              <a:round/>
            </a:ln>
          </p:spPr>
        </p:pic>
        <p:sp>
          <p:nvSpPr>
            <p:cNvPr id="971" name="CustomShape 8"/>
            <p:cNvSpPr/>
            <p:nvPr/>
          </p:nvSpPr>
          <p:spPr>
            <a:xfrm>
              <a:off x="72000" y="3853080"/>
              <a:ext cx="3512520" cy="1186920"/>
            </a:xfrm>
            <a:prstGeom prst="rect">
              <a:avLst/>
            </a:prstGeom>
            <a:solidFill>
              <a:srgbClr val="ffffff">
                <a:alpha val="5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3600" spc="-1" strike="noStrike">
                  <a:solidFill>
                    <a:srgbClr val="2b709a"/>
                  </a:solidFill>
                  <a:latin typeface="DejaVu Sans"/>
                  <a:ea typeface="DejaVu Sans"/>
                </a:rPr>
                <a:t>Sélection de la branche </a:t>
              </a:r>
              <a:endParaRPr b="0" lang="en-GB" sz="3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517680" y="1324080"/>
            <a:ext cx="2868480" cy="12175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2019600" y="2380320"/>
            <a:ext cx="2868840" cy="11800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Technique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3772080" y="3347280"/>
            <a:ext cx="2868480" cy="1142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5934240" y="4112640"/>
            <a:ext cx="2833920" cy="11797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5434560" y="2212560"/>
            <a:ext cx="1456200" cy="13478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7"/>
          <p:cNvSpPr/>
          <p:nvPr/>
        </p:nvSpPr>
        <p:spPr>
          <a:xfrm>
            <a:off x="5863680" y="2252880"/>
            <a:ext cx="625680" cy="635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8"/>
          <p:cNvSpPr/>
          <p:nvPr/>
        </p:nvSpPr>
        <p:spPr>
          <a:xfrm>
            <a:off x="5746680" y="3106440"/>
            <a:ext cx="830160" cy="4539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9"/>
          <p:cNvSpPr/>
          <p:nvPr/>
        </p:nvSpPr>
        <p:spPr>
          <a:xfrm>
            <a:off x="5746680" y="3106440"/>
            <a:ext cx="412200" cy="4539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0"/>
          <p:cNvSpPr/>
          <p:nvPr/>
        </p:nvSpPr>
        <p:spPr>
          <a:xfrm>
            <a:off x="6060240" y="2852640"/>
            <a:ext cx="201600" cy="6390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1"/>
          <p:cNvSpPr/>
          <p:nvPr/>
        </p:nvSpPr>
        <p:spPr>
          <a:xfrm>
            <a:off x="6105240" y="3295080"/>
            <a:ext cx="106560" cy="196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2"/>
          <p:cNvSpPr/>
          <p:nvPr/>
        </p:nvSpPr>
        <p:spPr>
          <a:xfrm>
            <a:off x="6060240" y="2992320"/>
            <a:ext cx="201600" cy="1242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3"/>
          <p:cNvSpPr/>
          <p:nvPr/>
        </p:nvSpPr>
        <p:spPr>
          <a:xfrm>
            <a:off x="5726880" y="2501280"/>
            <a:ext cx="868320" cy="529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4"/>
          <p:cNvSpPr/>
          <p:nvPr/>
        </p:nvSpPr>
        <p:spPr>
          <a:xfrm>
            <a:off x="6164280" y="2501280"/>
            <a:ext cx="430920" cy="529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5"/>
          <p:cNvSpPr/>
          <p:nvPr/>
        </p:nvSpPr>
        <p:spPr>
          <a:xfrm>
            <a:off x="5850360" y="2403000"/>
            <a:ext cx="619920" cy="4309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6"/>
          <p:cNvSpPr/>
          <p:nvPr/>
        </p:nvSpPr>
        <p:spPr>
          <a:xfrm>
            <a:off x="5874840" y="2403000"/>
            <a:ext cx="579600" cy="4410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7"/>
          <p:cNvSpPr/>
          <p:nvPr/>
        </p:nvSpPr>
        <p:spPr>
          <a:xfrm>
            <a:off x="6393600" y="2682000"/>
            <a:ext cx="69120" cy="124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8"/>
          <p:cNvSpPr/>
          <p:nvPr/>
        </p:nvSpPr>
        <p:spPr>
          <a:xfrm>
            <a:off x="5861520" y="2682000"/>
            <a:ext cx="68400" cy="124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9"/>
          <p:cNvSpPr/>
          <p:nvPr/>
        </p:nvSpPr>
        <p:spPr>
          <a:xfrm>
            <a:off x="5964840" y="2694600"/>
            <a:ext cx="393840" cy="1346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0"/>
          <p:cNvSpPr/>
          <p:nvPr/>
        </p:nvSpPr>
        <p:spPr>
          <a:xfrm>
            <a:off x="5975640" y="2699280"/>
            <a:ext cx="164520" cy="1209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1"/>
          <p:cNvSpPr/>
          <p:nvPr/>
        </p:nvSpPr>
        <p:spPr>
          <a:xfrm>
            <a:off x="6183000" y="2699280"/>
            <a:ext cx="163800" cy="1209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2"/>
          <p:cNvSpPr/>
          <p:nvPr/>
        </p:nvSpPr>
        <p:spPr>
          <a:xfrm>
            <a:off x="5882760" y="2985120"/>
            <a:ext cx="276120" cy="506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3"/>
          <p:cNvSpPr/>
          <p:nvPr/>
        </p:nvSpPr>
        <p:spPr>
          <a:xfrm>
            <a:off x="6164280" y="2985120"/>
            <a:ext cx="275040" cy="506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4"/>
          <p:cNvSpPr/>
          <p:nvPr/>
        </p:nvSpPr>
        <p:spPr>
          <a:xfrm>
            <a:off x="6027840" y="2730600"/>
            <a:ext cx="263880" cy="18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5"/>
          <p:cNvSpPr/>
          <p:nvPr/>
        </p:nvSpPr>
        <p:spPr>
          <a:xfrm>
            <a:off x="6027840" y="2873520"/>
            <a:ext cx="264960" cy="835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6"/>
          <p:cNvSpPr/>
          <p:nvPr/>
        </p:nvSpPr>
        <p:spPr>
          <a:xfrm>
            <a:off x="6059880" y="2729880"/>
            <a:ext cx="60120" cy="54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7"/>
          <p:cNvSpPr/>
          <p:nvPr/>
        </p:nvSpPr>
        <p:spPr>
          <a:xfrm>
            <a:off x="6201000" y="2729880"/>
            <a:ext cx="59760" cy="54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8"/>
          <p:cNvSpPr/>
          <p:nvPr/>
        </p:nvSpPr>
        <p:spPr>
          <a:xfrm>
            <a:off x="7144200" y="3142440"/>
            <a:ext cx="1409400" cy="13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9"/>
          <p:cNvSpPr/>
          <p:nvPr/>
        </p:nvSpPr>
        <p:spPr>
          <a:xfrm>
            <a:off x="7147080" y="3141000"/>
            <a:ext cx="1406520" cy="1332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0"/>
          <p:cNvSpPr/>
          <p:nvPr/>
        </p:nvSpPr>
        <p:spPr>
          <a:xfrm>
            <a:off x="7449120" y="4024080"/>
            <a:ext cx="801000" cy="4496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1"/>
          <p:cNvSpPr/>
          <p:nvPr/>
        </p:nvSpPr>
        <p:spPr>
          <a:xfrm>
            <a:off x="8178120" y="4173480"/>
            <a:ext cx="72000" cy="2253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2"/>
          <p:cNvSpPr/>
          <p:nvPr/>
        </p:nvSpPr>
        <p:spPr>
          <a:xfrm>
            <a:off x="8030160" y="4069440"/>
            <a:ext cx="79920" cy="3823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3"/>
          <p:cNvSpPr/>
          <p:nvPr/>
        </p:nvSpPr>
        <p:spPr>
          <a:xfrm>
            <a:off x="7881840" y="4026600"/>
            <a:ext cx="83880" cy="4449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4"/>
          <p:cNvSpPr/>
          <p:nvPr/>
        </p:nvSpPr>
        <p:spPr>
          <a:xfrm>
            <a:off x="7737120" y="4026600"/>
            <a:ext cx="80280" cy="4449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5"/>
          <p:cNvSpPr/>
          <p:nvPr/>
        </p:nvSpPr>
        <p:spPr>
          <a:xfrm>
            <a:off x="7588800" y="4066920"/>
            <a:ext cx="80640" cy="38484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6"/>
          <p:cNvSpPr/>
          <p:nvPr/>
        </p:nvSpPr>
        <p:spPr>
          <a:xfrm>
            <a:off x="7449120" y="4175640"/>
            <a:ext cx="74520" cy="2224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7"/>
          <p:cNvSpPr/>
          <p:nvPr/>
        </p:nvSpPr>
        <p:spPr>
          <a:xfrm>
            <a:off x="7508880" y="4127040"/>
            <a:ext cx="681840" cy="781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8"/>
          <p:cNvSpPr/>
          <p:nvPr/>
        </p:nvSpPr>
        <p:spPr>
          <a:xfrm>
            <a:off x="7452000" y="4268160"/>
            <a:ext cx="795600" cy="745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9"/>
          <p:cNvSpPr/>
          <p:nvPr/>
        </p:nvSpPr>
        <p:spPr>
          <a:xfrm>
            <a:off x="7534440" y="4407120"/>
            <a:ext cx="631800" cy="6660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0"/>
          <p:cNvSpPr/>
          <p:nvPr/>
        </p:nvSpPr>
        <p:spPr>
          <a:xfrm>
            <a:off x="8178120" y="4173480"/>
            <a:ext cx="12600" cy="324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1"/>
          <p:cNvSpPr/>
          <p:nvPr/>
        </p:nvSpPr>
        <p:spPr>
          <a:xfrm>
            <a:off x="8178120" y="4268160"/>
            <a:ext cx="69480" cy="745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2"/>
          <p:cNvSpPr/>
          <p:nvPr/>
        </p:nvSpPr>
        <p:spPr>
          <a:xfrm>
            <a:off x="8030160" y="4127040"/>
            <a:ext cx="79920" cy="78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3"/>
          <p:cNvSpPr/>
          <p:nvPr/>
        </p:nvSpPr>
        <p:spPr>
          <a:xfrm>
            <a:off x="8030160" y="4268160"/>
            <a:ext cx="7992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4"/>
          <p:cNvSpPr/>
          <p:nvPr/>
        </p:nvSpPr>
        <p:spPr>
          <a:xfrm>
            <a:off x="8030160" y="4407120"/>
            <a:ext cx="79920" cy="446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45"/>
          <p:cNvSpPr/>
          <p:nvPr/>
        </p:nvSpPr>
        <p:spPr>
          <a:xfrm>
            <a:off x="7881840" y="4127040"/>
            <a:ext cx="83880" cy="78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6"/>
          <p:cNvSpPr/>
          <p:nvPr/>
        </p:nvSpPr>
        <p:spPr>
          <a:xfrm>
            <a:off x="7881840" y="4268160"/>
            <a:ext cx="8388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7"/>
          <p:cNvSpPr/>
          <p:nvPr/>
        </p:nvSpPr>
        <p:spPr>
          <a:xfrm>
            <a:off x="7881840" y="4407120"/>
            <a:ext cx="83880" cy="644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8"/>
          <p:cNvSpPr/>
          <p:nvPr/>
        </p:nvSpPr>
        <p:spPr>
          <a:xfrm>
            <a:off x="7737120" y="4127040"/>
            <a:ext cx="80280" cy="78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9"/>
          <p:cNvSpPr/>
          <p:nvPr/>
        </p:nvSpPr>
        <p:spPr>
          <a:xfrm>
            <a:off x="7737120" y="4268160"/>
            <a:ext cx="8028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0"/>
          <p:cNvSpPr/>
          <p:nvPr/>
        </p:nvSpPr>
        <p:spPr>
          <a:xfrm>
            <a:off x="7737120" y="4407120"/>
            <a:ext cx="80280" cy="644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1"/>
          <p:cNvSpPr/>
          <p:nvPr/>
        </p:nvSpPr>
        <p:spPr>
          <a:xfrm>
            <a:off x="7588800" y="4127040"/>
            <a:ext cx="80640" cy="78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52"/>
          <p:cNvSpPr/>
          <p:nvPr/>
        </p:nvSpPr>
        <p:spPr>
          <a:xfrm>
            <a:off x="7588800" y="4268160"/>
            <a:ext cx="8064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53"/>
          <p:cNvSpPr/>
          <p:nvPr/>
        </p:nvSpPr>
        <p:spPr>
          <a:xfrm>
            <a:off x="7588800" y="4407120"/>
            <a:ext cx="80640" cy="446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4"/>
          <p:cNvSpPr/>
          <p:nvPr/>
        </p:nvSpPr>
        <p:spPr>
          <a:xfrm>
            <a:off x="7508880" y="4175640"/>
            <a:ext cx="14760" cy="302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5"/>
          <p:cNvSpPr/>
          <p:nvPr/>
        </p:nvSpPr>
        <p:spPr>
          <a:xfrm>
            <a:off x="7452000" y="4268160"/>
            <a:ext cx="71640" cy="745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56"/>
          <p:cNvSpPr/>
          <p:nvPr/>
        </p:nvSpPr>
        <p:spPr>
          <a:xfrm>
            <a:off x="7753320" y="3773160"/>
            <a:ext cx="192960" cy="3715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7"/>
          <p:cNvSpPr/>
          <p:nvPr/>
        </p:nvSpPr>
        <p:spPr>
          <a:xfrm>
            <a:off x="7753320" y="3908880"/>
            <a:ext cx="192960" cy="1260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58"/>
          <p:cNvSpPr/>
          <p:nvPr/>
        </p:nvSpPr>
        <p:spPr>
          <a:xfrm>
            <a:off x="7430040" y="3426480"/>
            <a:ext cx="840600" cy="5223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9"/>
          <p:cNvSpPr/>
          <p:nvPr/>
        </p:nvSpPr>
        <p:spPr>
          <a:xfrm>
            <a:off x="7550640" y="3329280"/>
            <a:ext cx="598680" cy="4244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0"/>
          <p:cNvSpPr/>
          <p:nvPr/>
        </p:nvSpPr>
        <p:spPr>
          <a:xfrm>
            <a:off x="7587720" y="3245400"/>
            <a:ext cx="525240" cy="4431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1"/>
          <p:cNvSpPr/>
          <p:nvPr/>
        </p:nvSpPr>
        <p:spPr>
          <a:xfrm>
            <a:off x="7487280" y="3462840"/>
            <a:ext cx="726480" cy="2473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62"/>
          <p:cNvSpPr/>
          <p:nvPr/>
        </p:nvSpPr>
        <p:spPr>
          <a:xfrm>
            <a:off x="7609680" y="3489480"/>
            <a:ext cx="477000" cy="4334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63"/>
          <p:cNvSpPr/>
          <p:nvPr/>
        </p:nvSpPr>
        <p:spPr>
          <a:xfrm>
            <a:off x="7853400" y="3504240"/>
            <a:ext cx="290520" cy="4446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4"/>
          <p:cNvSpPr/>
          <p:nvPr/>
        </p:nvSpPr>
        <p:spPr>
          <a:xfrm>
            <a:off x="7692480" y="3287880"/>
            <a:ext cx="317160" cy="1648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65"/>
          <p:cNvSpPr/>
          <p:nvPr/>
        </p:nvSpPr>
        <p:spPr>
          <a:xfrm>
            <a:off x="7556400" y="3479760"/>
            <a:ext cx="562680" cy="2448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66"/>
          <p:cNvSpPr/>
          <p:nvPr/>
        </p:nvSpPr>
        <p:spPr>
          <a:xfrm>
            <a:off x="8074800" y="3604680"/>
            <a:ext cx="66600" cy="123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67"/>
          <p:cNvSpPr/>
          <p:nvPr/>
        </p:nvSpPr>
        <p:spPr>
          <a:xfrm>
            <a:off x="7560360" y="3604680"/>
            <a:ext cx="66960" cy="123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8"/>
          <p:cNvSpPr/>
          <p:nvPr/>
        </p:nvSpPr>
        <p:spPr>
          <a:xfrm>
            <a:off x="7559640" y="4063320"/>
            <a:ext cx="159480" cy="3772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9"/>
          <p:cNvSpPr/>
          <p:nvPr/>
        </p:nvSpPr>
        <p:spPr>
          <a:xfrm>
            <a:off x="7972560" y="4046040"/>
            <a:ext cx="193680" cy="41184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70"/>
          <p:cNvSpPr/>
          <p:nvPr/>
        </p:nvSpPr>
        <p:spPr>
          <a:xfrm>
            <a:off x="7623720" y="3976920"/>
            <a:ext cx="480240" cy="2923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71"/>
          <p:cNvSpPr/>
          <p:nvPr/>
        </p:nvSpPr>
        <p:spPr>
          <a:xfrm>
            <a:off x="7595280" y="4041000"/>
            <a:ext cx="493200" cy="2516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2"/>
          <p:cNvSpPr/>
          <p:nvPr/>
        </p:nvSpPr>
        <p:spPr>
          <a:xfrm>
            <a:off x="7602120" y="3621240"/>
            <a:ext cx="496440" cy="3859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3"/>
          <p:cNvSpPr/>
          <p:nvPr/>
        </p:nvSpPr>
        <p:spPr>
          <a:xfrm>
            <a:off x="7761600" y="3791880"/>
            <a:ext cx="177480" cy="10728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74"/>
          <p:cNvSpPr/>
          <p:nvPr/>
        </p:nvSpPr>
        <p:spPr>
          <a:xfrm>
            <a:off x="7657560" y="3614400"/>
            <a:ext cx="382680" cy="11952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75"/>
          <p:cNvSpPr/>
          <p:nvPr/>
        </p:nvSpPr>
        <p:spPr>
          <a:xfrm>
            <a:off x="7729200" y="3663000"/>
            <a:ext cx="202680" cy="14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76"/>
          <p:cNvSpPr/>
          <p:nvPr/>
        </p:nvSpPr>
        <p:spPr>
          <a:xfrm>
            <a:off x="7782480" y="3815640"/>
            <a:ext cx="141480" cy="442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77"/>
          <p:cNvSpPr/>
          <p:nvPr/>
        </p:nvSpPr>
        <p:spPr>
          <a:xfrm>
            <a:off x="7732080" y="3662280"/>
            <a:ext cx="45360" cy="42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78"/>
          <p:cNvSpPr/>
          <p:nvPr/>
        </p:nvSpPr>
        <p:spPr>
          <a:xfrm>
            <a:off x="7922160" y="3662280"/>
            <a:ext cx="44640" cy="42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Picture 11" descr=""/>
          <p:cNvPicPr/>
          <p:nvPr/>
        </p:nvPicPr>
        <p:blipFill>
          <a:blip r:embed="rId2"/>
          <a:stretch/>
        </p:blipFill>
        <p:spPr>
          <a:xfrm>
            <a:off x="3890160" y="1366200"/>
            <a:ext cx="1331640" cy="1383840"/>
          </a:xfrm>
          <a:prstGeom prst="rect">
            <a:avLst/>
          </a:prstGeom>
          <a:ln>
            <a:noFill/>
          </a:ln>
        </p:spPr>
      </p:pic>
      <p:pic>
        <p:nvPicPr>
          <p:cNvPr id="183" name="Picture 5" descr=""/>
          <p:cNvPicPr/>
          <p:nvPr/>
        </p:nvPicPr>
        <p:blipFill>
          <a:blip r:embed="rId3"/>
          <a:stretch/>
        </p:blipFill>
        <p:spPr>
          <a:xfrm>
            <a:off x="2279520" y="267840"/>
            <a:ext cx="1357200" cy="1370160"/>
          </a:xfrm>
          <a:prstGeom prst="rect">
            <a:avLst/>
          </a:prstGeom>
          <a:ln>
            <a:noFill/>
          </a:ln>
        </p:spPr>
      </p:pic>
      <p:sp>
        <p:nvSpPr>
          <p:cNvPr id="184" name="CustomShape 79"/>
          <p:cNvSpPr/>
          <p:nvPr/>
        </p:nvSpPr>
        <p:spPr>
          <a:xfrm>
            <a:off x="288000" y="3960000"/>
            <a:ext cx="590256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Cycle </a:t>
            </a:r>
            <a:br/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en cascade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75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76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Customisable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77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79" name="" descr=""/>
          <p:cNvPicPr/>
          <p:nvPr/>
        </p:nvPicPr>
        <p:blipFill>
          <a:blip r:embed="rId2"/>
          <a:stretch/>
        </p:blipFill>
        <p:spPr>
          <a:xfrm>
            <a:off x="360" y="4094280"/>
            <a:ext cx="9142560" cy="584640"/>
          </a:xfrm>
          <a:prstGeom prst="rect">
            <a:avLst/>
          </a:prstGeom>
          <a:ln>
            <a:noFill/>
          </a:ln>
        </p:spPr>
      </p:pic>
      <p:pic>
        <p:nvPicPr>
          <p:cNvPr id="980" name="" descr=""/>
          <p:cNvPicPr/>
          <p:nvPr/>
        </p:nvPicPr>
        <p:blipFill>
          <a:blip r:embed="rId3"/>
          <a:stretch/>
        </p:blipFill>
        <p:spPr>
          <a:xfrm>
            <a:off x="0" y="1728000"/>
            <a:ext cx="9142560" cy="556920"/>
          </a:xfrm>
          <a:prstGeom prst="rect">
            <a:avLst/>
          </a:prstGeom>
          <a:ln>
            <a:noFill/>
          </a:ln>
        </p:spPr>
      </p:pic>
      <p:sp>
        <p:nvSpPr>
          <p:cNvPr id="981" name="CustomShape 7"/>
          <p:cNvSpPr/>
          <p:nvPr/>
        </p:nvSpPr>
        <p:spPr>
          <a:xfrm>
            <a:off x="0" y="1381320"/>
            <a:ext cx="3882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https://thegardener.kelkoogroup.com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82" name="" descr=""/>
          <p:cNvPicPr/>
          <p:nvPr/>
        </p:nvPicPr>
        <p:blipFill>
          <a:blip r:embed="rId4"/>
          <a:stretch/>
        </p:blipFill>
        <p:spPr>
          <a:xfrm>
            <a:off x="360" y="2867040"/>
            <a:ext cx="9142560" cy="587880"/>
          </a:xfrm>
          <a:prstGeom prst="rect">
            <a:avLst/>
          </a:prstGeom>
          <a:ln>
            <a:noFill/>
          </a:ln>
        </p:spPr>
      </p:pic>
      <p:sp>
        <p:nvSpPr>
          <p:cNvPr id="983" name="CustomShape 8"/>
          <p:cNvSpPr/>
          <p:nvPr/>
        </p:nvSpPr>
        <p:spPr>
          <a:xfrm>
            <a:off x="0" y="2520360"/>
            <a:ext cx="3780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https://developers.kelkoogroup.com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84" name="CustomShape 9"/>
          <p:cNvSpPr/>
          <p:nvPr/>
        </p:nvSpPr>
        <p:spPr>
          <a:xfrm>
            <a:off x="0" y="3747600"/>
            <a:ext cx="3882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Documentation interne Kelkoo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88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89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Inclure des scenarios BDD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0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92" name="" descr=""/>
          <p:cNvPicPr/>
          <p:nvPr/>
        </p:nvPicPr>
        <p:blipFill>
          <a:blip r:embed="rId2"/>
          <a:stretch/>
        </p:blipFill>
        <p:spPr>
          <a:xfrm>
            <a:off x="4032000" y="864000"/>
            <a:ext cx="5038920" cy="4397040"/>
          </a:xfrm>
          <a:prstGeom prst="rect">
            <a:avLst/>
          </a:prstGeom>
          <a:ln>
            <a:noFill/>
          </a:ln>
        </p:spPr>
      </p:pic>
      <p:sp>
        <p:nvSpPr>
          <p:cNvPr id="993" name="CustomShape 7"/>
          <p:cNvSpPr/>
          <p:nvPr/>
        </p:nvSpPr>
        <p:spPr>
          <a:xfrm>
            <a:off x="123480" y="3516480"/>
            <a:ext cx="7723440" cy="39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 Link monetizer examples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## Nominal case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```thegardener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"scenarios" :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"feature": "/SearchOfferByMerchantUrl.feature",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"select": { "tags" : ["@minimal_case"]  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97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8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9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7"/>
          <p:cNvSpPr/>
          <p:nvPr/>
        </p:nvSpPr>
        <p:spPr>
          <a:xfrm>
            <a:off x="1008000" y="2016000"/>
            <a:ext cx="7774920" cy="228420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Variables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Branches visibles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WebHook de synchro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Inclusion de page externe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005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6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(à venir...)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7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7"/>
          <p:cNvSpPr/>
          <p:nvPr/>
        </p:nvSpPr>
        <p:spPr>
          <a:xfrm>
            <a:off x="288000" y="1747080"/>
            <a:ext cx="885492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models Open API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end points Open API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Search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Picture 175" descr=""/>
          <p:cNvPicPr/>
          <p:nvPr/>
        </p:nvPicPr>
        <p:blipFill>
          <a:blip r:embed="rId1"/>
          <a:stretch/>
        </p:blipFill>
        <p:spPr>
          <a:xfrm>
            <a:off x="-504000" y="-1152000"/>
            <a:ext cx="9644040" cy="9284040"/>
          </a:xfrm>
          <a:prstGeom prst="rect">
            <a:avLst/>
          </a:prstGeom>
          <a:ln>
            <a:noFill/>
          </a:ln>
        </p:spPr>
      </p:pic>
      <p:sp>
        <p:nvSpPr>
          <p:cNvPr id="101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3"/>
          <p:cNvSpPr/>
          <p:nvPr/>
        </p:nvSpPr>
        <p:spPr>
          <a:xfrm>
            <a:off x="72000" y="6552720"/>
            <a:ext cx="3166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1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3"/>
          <p:cNvSpPr/>
          <p:nvPr/>
        </p:nvSpPr>
        <p:spPr>
          <a:xfrm>
            <a:off x="72000" y="6552720"/>
            <a:ext cx="2343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18" name="Picture 189" descr=""/>
          <p:cNvPicPr/>
          <p:nvPr/>
        </p:nvPicPr>
        <p:blipFill>
          <a:blip r:embed="rId1"/>
          <a:stretch/>
        </p:blipFill>
        <p:spPr>
          <a:xfrm>
            <a:off x="-216000" y="-2880000"/>
            <a:ext cx="9430920" cy="10295280"/>
          </a:xfrm>
          <a:prstGeom prst="rect">
            <a:avLst/>
          </a:prstGeom>
          <a:ln>
            <a:noFill/>
          </a:ln>
        </p:spPr>
      </p:pic>
      <p:pic>
        <p:nvPicPr>
          <p:cNvPr id="101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020" name="CustomShape 4"/>
          <p:cNvSpPr/>
          <p:nvPr/>
        </p:nvSpPr>
        <p:spPr>
          <a:xfrm>
            <a:off x="72000" y="6553080"/>
            <a:ext cx="4030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21" name="CustomShape 5"/>
          <p:cNvSpPr/>
          <p:nvPr/>
        </p:nvSpPr>
        <p:spPr>
          <a:xfrm>
            <a:off x="65160" y="1816200"/>
            <a:ext cx="903888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docker pull kelkoogroup/thegardener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docker run --name thegardener -p 9000:9000 kelkoogroup/thegardener:1.0.0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firefox localhost:9000</a:t>
            </a:r>
            <a:br/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Picture 192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6920" cy="7369200"/>
          </a:xfrm>
          <a:prstGeom prst="rect">
            <a:avLst/>
          </a:prstGeom>
          <a:ln>
            <a:noFill/>
          </a:ln>
        </p:spPr>
      </p:pic>
      <p:sp>
        <p:nvSpPr>
          <p:cNvPr id="1023" name="CustomShape 1"/>
          <p:cNvSpPr/>
          <p:nvPr/>
        </p:nvSpPr>
        <p:spPr>
          <a:xfrm>
            <a:off x="288000" y="1800000"/>
            <a:ext cx="8420400" cy="30924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2"/>
          <p:cNvSpPr/>
          <p:nvPr/>
        </p:nvSpPr>
        <p:spPr>
          <a:xfrm>
            <a:off x="-507960" y="1091880"/>
            <a:ext cx="9342000" cy="18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3"/>
          <p:cNvSpPr/>
          <p:nvPr/>
        </p:nvSpPr>
        <p:spPr>
          <a:xfrm>
            <a:off x="-507960" y="3048120"/>
            <a:ext cx="9342000" cy="5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4"/>
          <p:cNvSpPr/>
          <p:nvPr/>
        </p:nvSpPr>
        <p:spPr>
          <a:xfrm>
            <a:off x="72000" y="6552720"/>
            <a:ext cx="3094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27" name="Picture 6" descr=""/>
          <p:cNvPicPr/>
          <p:nvPr/>
        </p:nvPicPr>
        <p:blipFill>
          <a:blip r:embed="rId2"/>
          <a:stretch/>
        </p:blipFill>
        <p:spPr>
          <a:xfrm>
            <a:off x="1155240" y="2581920"/>
            <a:ext cx="6977160" cy="15904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97" descr=""/>
          <p:cNvPicPr/>
          <p:nvPr/>
        </p:nvPicPr>
        <p:blipFill>
          <a:blip r:embed="rId1"/>
          <a:stretch/>
        </p:blipFill>
        <p:spPr>
          <a:xfrm>
            <a:off x="-432000" y="-228960"/>
            <a:ext cx="10708200" cy="7137000"/>
          </a:xfrm>
          <a:prstGeom prst="rect">
            <a:avLst/>
          </a:prstGeom>
          <a:ln>
            <a:noFill/>
          </a:ln>
        </p:spPr>
      </p:pic>
      <p:pic>
        <p:nvPicPr>
          <p:cNvPr id="188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72000" y="6552720"/>
            <a:ext cx="2733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4129920" y="3397320"/>
            <a:ext cx="3154320" cy="1159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5958000" y="2245320"/>
            <a:ext cx="1601280" cy="1367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6430320" y="2286000"/>
            <a:ext cx="687600" cy="644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"/>
          <p:cNvSpPr/>
          <p:nvPr/>
        </p:nvSpPr>
        <p:spPr>
          <a:xfrm>
            <a:off x="6301440" y="3152880"/>
            <a:ext cx="912600" cy="4600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"/>
          <p:cNvSpPr/>
          <p:nvPr/>
        </p:nvSpPr>
        <p:spPr>
          <a:xfrm>
            <a:off x="6301440" y="3152880"/>
            <a:ext cx="453240" cy="4600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6646320" y="2895120"/>
            <a:ext cx="221400" cy="648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8"/>
          <p:cNvSpPr/>
          <p:nvPr/>
        </p:nvSpPr>
        <p:spPr>
          <a:xfrm>
            <a:off x="6695280" y="3344040"/>
            <a:ext cx="117720" cy="1994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9"/>
          <p:cNvSpPr/>
          <p:nvPr/>
        </p:nvSpPr>
        <p:spPr>
          <a:xfrm>
            <a:off x="6646320" y="3036600"/>
            <a:ext cx="221400" cy="126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0"/>
          <p:cNvSpPr/>
          <p:nvPr/>
        </p:nvSpPr>
        <p:spPr>
          <a:xfrm>
            <a:off x="6279480" y="2538720"/>
            <a:ext cx="955080" cy="5371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6760440" y="2538720"/>
            <a:ext cx="474120" cy="5371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6415200" y="2438640"/>
            <a:ext cx="681840" cy="4377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6442200" y="2438640"/>
            <a:ext cx="637200" cy="447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4"/>
          <p:cNvSpPr/>
          <p:nvPr/>
        </p:nvSpPr>
        <p:spPr>
          <a:xfrm>
            <a:off x="7012440" y="2721960"/>
            <a:ext cx="76320" cy="126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5"/>
          <p:cNvSpPr/>
          <p:nvPr/>
        </p:nvSpPr>
        <p:spPr>
          <a:xfrm>
            <a:off x="6427440" y="2721960"/>
            <a:ext cx="75600" cy="126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6"/>
          <p:cNvSpPr/>
          <p:nvPr/>
        </p:nvSpPr>
        <p:spPr>
          <a:xfrm>
            <a:off x="6541200" y="2734560"/>
            <a:ext cx="433440" cy="136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6553080" y="2739240"/>
            <a:ext cx="181080" cy="1227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8"/>
          <p:cNvSpPr/>
          <p:nvPr/>
        </p:nvSpPr>
        <p:spPr>
          <a:xfrm>
            <a:off x="6781320" y="2739240"/>
            <a:ext cx="180000" cy="1227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9"/>
          <p:cNvSpPr/>
          <p:nvPr/>
        </p:nvSpPr>
        <p:spPr>
          <a:xfrm>
            <a:off x="6450840" y="3029400"/>
            <a:ext cx="303840" cy="5140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6760440" y="3029400"/>
            <a:ext cx="302400" cy="5140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1"/>
          <p:cNvSpPr/>
          <p:nvPr/>
        </p:nvSpPr>
        <p:spPr>
          <a:xfrm>
            <a:off x="6610680" y="2771280"/>
            <a:ext cx="289800" cy="1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2"/>
          <p:cNvSpPr/>
          <p:nvPr/>
        </p:nvSpPr>
        <p:spPr>
          <a:xfrm>
            <a:off x="6610680" y="2916000"/>
            <a:ext cx="291240" cy="84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645960" y="2770200"/>
            <a:ext cx="66240" cy="55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4"/>
          <p:cNvSpPr/>
          <p:nvPr/>
        </p:nvSpPr>
        <p:spPr>
          <a:xfrm>
            <a:off x="6800760" y="2770200"/>
            <a:ext cx="65880" cy="55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Picture 8" descr=""/>
          <p:cNvPicPr/>
          <p:nvPr/>
        </p:nvPicPr>
        <p:blipFill>
          <a:blip r:embed="rId2"/>
          <a:stretch/>
        </p:blipFill>
        <p:spPr>
          <a:xfrm>
            <a:off x="1800000" y="1287720"/>
            <a:ext cx="1430640" cy="1439640"/>
          </a:xfrm>
          <a:prstGeom prst="rect">
            <a:avLst/>
          </a:prstGeom>
          <a:ln>
            <a:noFill/>
          </a:ln>
        </p:spPr>
      </p:pic>
      <p:sp>
        <p:nvSpPr>
          <p:cNvPr id="216" name="CustomShape 25"/>
          <p:cNvSpPr/>
          <p:nvPr/>
        </p:nvSpPr>
        <p:spPr>
          <a:xfrm>
            <a:off x="2625480" y="72000"/>
            <a:ext cx="3115800" cy="940320"/>
          </a:xfrm>
          <a:prstGeom prst="wedgeRoundRectCallout">
            <a:avLst>
              <a:gd name="adj1" fmla="val -35546"/>
              <a:gd name="adj2" fmla="val 118921"/>
              <a:gd name="adj3" fmla="val 16667"/>
            </a:avLst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6"/>
          <p:cNvSpPr/>
          <p:nvPr/>
        </p:nvSpPr>
        <p:spPr>
          <a:xfrm>
            <a:off x="2611800" y="191160"/>
            <a:ext cx="3129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8" name="CustomShape 27"/>
          <p:cNvSpPr/>
          <p:nvPr/>
        </p:nvSpPr>
        <p:spPr>
          <a:xfrm>
            <a:off x="452880" y="4437000"/>
            <a:ext cx="724968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À l’arrache,</a:t>
            </a: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en mode start up...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102" descr=""/>
          <p:cNvPicPr/>
          <p:nvPr/>
        </p:nvPicPr>
        <p:blipFill>
          <a:blip r:embed="rId1"/>
          <a:stretch/>
        </p:blipFill>
        <p:spPr>
          <a:xfrm>
            <a:off x="-144000" y="-72000"/>
            <a:ext cx="9303840" cy="6997680"/>
          </a:xfrm>
          <a:prstGeom prst="rect">
            <a:avLst/>
          </a:prstGeom>
          <a:ln>
            <a:noFill/>
          </a:ln>
        </p:spPr>
      </p:pic>
      <p:pic>
        <p:nvPicPr>
          <p:cNvPr id="222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72000" y="6552720"/>
            <a:ext cx="2589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832000" y="2016000"/>
            <a:ext cx="3023640" cy="96444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-210600" y="-216000"/>
            <a:ext cx="9800640" cy="79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1520280" y="1512000"/>
            <a:ext cx="2727360" cy="7189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2754720" y="2556000"/>
            <a:ext cx="3095640" cy="944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Développement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2788560" y="3323880"/>
            <a:ext cx="1411920" cy="1289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3205080" y="3362400"/>
            <a:ext cx="606240" cy="607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3091680" y="4179600"/>
            <a:ext cx="804240" cy="433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3091680" y="4179600"/>
            <a:ext cx="399600" cy="433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>
            <a:off x="3395520" y="3936600"/>
            <a:ext cx="195120" cy="61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>
            <a:off x="3438720" y="4359960"/>
            <a:ext cx="103680" cy="187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1"/>
          <p:cNvSpPr/>
          <p:nvPr/>
        </p:nvSpPr>
        <p:spPr>
          <a:xfrm>
            <a:off x="3395520" y="4069800"/>
            <a:ext cx="195120" cy="1191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2"/>
          <p:cNvSpPr/>
          <p:nvPr/>
        </p:nvSpPr>
        <p:spPr>
          <a:xfrm>
            <a:off x="3072240" y="3600360"/>
            <a:ext cx="841680" cy="5065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3"/>
          <p:cNvSpPr/>
          <p:nvPr/>
        </p:nvSpPr>
        <p:spPr>
          <a:xfrm>
            <a:off x="3496320" y="3600360"/>
            <a:ext cx="417600" cy="5065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4"/>
          <p:cNvSpPr/>
          <p:nvPr/>
        </p:nvSpPr>
        <p:spPr>
          <a:xfrm>
            <a:off x="3191760" y="3506400"/>
            <a:ext cx="600840" cy="412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5"/>
          <p:cNvSpPr/>
          <p:nvPr/>
        </p:nvSpPr>
        <p:spPr>
          <a:xfrm>
            <a:off x="3215520" y="3506400"/>
            <a:ext cx="561960" cy="4215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6"/>
          <p:cNvSpPr/>
          <p:nvPr/>
        </p:nvSpPr>
        <p:spPr>
          <a:xfrm>
            <a:off x="3718440" y="3773160"/>
            <a:ext cx="66960" cy="1191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7"/>
          <p:cNvSpPr/>
          <p:nvPr/>
        </p:nvSpPr>
        <p:spPr>
          <a:xfrm>
            <a:off x="3202920" y="3773160"/>
            <a:ext cx="66240" cy="1191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8"/>
          <p:cNvSpPr/>
          <p:nvPr/>
        </p:nvSpPr>
        <p:spPr>
          <a:xfrm>
            <a:off x="3303000" y="3785400"/>
            <a:ext cx="381960" cy="128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9"/>
          <p:cNvSpPr/>
          <p:nvPr/>
        </p:nvSpPr>
        <p:spPr>
          <a:xfrm>
            <a:off x="3313440" y="3789720"/>
            <a:ext cx="159480" cy="115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0"/>
          <p:cNvSpPr/>
          <p:nvPr/>
        </p:nvSpPr>
        <p:spPr>
          <a:xfrm>
            <a:off x="3514320" y="3789720"/>
            <a:ext cx="158760" cy="115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1"/>
          <p:cNvSpPr/>
          <p:nvPr/>
        </p:nvSpPr>
        <p:spPr>
          <a:xfrm>
            <a:off x="3223440" y="4062960"/>
            <a:ext cx="267840" cy="4849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2"/>
          <p:cNvSpPr/>
          <p:nvPr/>
        </p:nvSpPr>
        <p:spPr>
          <a:xfrm>
            <a:off x="3496320" y="4062960"/>
            <a:ext cx="266400" cy="4849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3"/>
          <p:cNvSpPr/>
          <p:nvPr/>
        </p:nvSpPr>
        <p:spPr>
          <a:xfrm>
            <a:off x="3364200" y="3819600"/>
            <a:ext cx="255600" cy="17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4"/>
          <p:cNvSpPr/>
          <p:nvPr/>
        </p:nvSpPr>
        <p:spPr>
          <a:xfrm>
            <a:off x="3364200" y="3956400"/>
            <a:ext cx="256680" cy="79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5"/>
          <p:cNvSpPr/>
          <p:nvPr/>
        </p:nvSpPr>
        <p:spPr>
          <a:xfrm>
            <a:off x="3395160" y="3818880"/>
            <a:ext cx="58320" cy="52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6"/>
          <p:cNvSpPr/>
          <p:nvPr/>
        </p:nvSpPr>
        <p:spPr>
          <a:xfrm>
            <a:off x="3531960" y="3818880"/>
            <a:ext cx="57960" cy="52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7"/>
          <p:cNvSpPr/>
          <p:nvPr/>
        </p:nvSpPr>
        <p:spPr>
          <a:xfrm>
            <a:off x="172440" y="3366360"/>
            <a:ext cx="1365840" cy="12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8"/>
          <p:cNvSpPr/>
          <p:nvPr/>
        </p:nvSpPr>
        <p:spPr>
          <a:xfrm>
            <a:off x="174600" y="3364920"/>
            <a:ext cx="1363680" cy="12751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9"/>
          <p:cNvSpPr/>
          <p:nvPr/>
        </p:nvSpPr>
        <p:spPr>
          <a:xfrm>
            <a:off x="468000" y="4209840"/>
            <a:ext cx="775800" cy="4302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0"/>
          <p:cNvSpPr/>
          <p:nvPr/>
        </p:nvSpPr>
        <p:spPr>
          <a:xfrm>
            <a:off x="1174320" y="4353120"/>
            <a:ext cx="69480" cy="21528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1"/>
          <p:cNvSpPr/>
          <p:nvPr/>
        </p:nvSpPr>
        <p:spPr>
          <a:xfrm>
            <a:off x="1031040" y="4253400"/>
            <a:ext cx="77400" cy="3657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2"/>
          <p:cNvSpPr/>
          <p:nvPr/>
        </p:nvSpPr>
        <p:spPr>
          <a:xfrm>
            <a:off x="887040" y="4212360"/>
            <a:ext cx="81360" cy="42588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3"/>
          <p:cNvSpPr/>
          <p:nvPr/>
        </p:nvSpPr>
        <p:spPr>
          <a:xfrm>
            <a:off x="747000" y="4212360"/>
            <a:ext cx="77400" cy="42588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4"/>
          <p:cNvSpPr/>
          <p:nvPr/>
        </p:nvSpPr>
        <p:spPr>
          <a:xfrm>
            <a:off x="603000" y="4251240"/>
            <a:ext cx="78480" cy="3679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5"/>
          <p:cNvSpPr/>
          <p:nvPr/>
        </p:nvSpPr>
        <p:spPr>
          <a:xfrm>
            <a:off x="468000" y="4354920"/>
            <a:ext cx="72000" cy="21276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6"/>
          <p:cNvSpPr/>
          <p:nvPr/>
        </p:nvSpPr>
        <p:spPr>
          <a:xfrm>
            <a:off x="525600" y="4308480"/>
            <a:ext cx="660960" cy="748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7"/>
          <p:cNvSpPr/>
          <p:nvPr/>
        </p:nvSpPr>
        <p:spPr>
          <a:xfrm>
            <a:off x="470520" y="4443480"/>
            <a:ext cx="770760" cy="712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8"/>
          <p:cNvSpPr/>
          <p:nvPr/>
        </p:nvSpPr>
        <p:spPr>
          <a:xfrm>
            <a:off x="550440" y="4576680"/>
            <a:ext cx="612000" cy="6336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9"/>
          <p:cNvSpPr/>
          <p:nvPr/>
        </p:nvSpPr>
        <p:spPr>
          <a:xfrm>
            <a:off x="1174320" y="4353120"/>
            <a:ext cx="12240" cy="309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0"/>
          <p:cNvSpPr/>
          <p:nvPr/>
        </p:nvSpPr>
        <p:spPr>
          <a:xfrm>
            <a:off x="1174320" y="4443480"/>
            <a:ext cx="66960" cy="712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1"/>
          <p:cNvSpPr/>
          <p:nvPr/>
        </p:nvSpPr>
        <p:spPr>
          <a:xfrm>
            <a:off x="1031040" y="4308480"/>
            <a:ext cx="7740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2"/>
          <p:cNvSpPr/>
          <p:nvPr/>
        </p:nvSpPr>
        <p:spPr>
          <a:xfrm>
            <a:off x="1031040" y="4443480"/>
            <a:ext cx="7740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3"/>
          <p:cNvSpPr/>
          <p:nvPr/>
        </p:nvSpPr>
        <p:spPr>
          <a:xfrm>
            <a:off x="1031040" y="4576680"/>
            <a:ext cx="77400" cy="424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4"/>
          <p:cNvSpPr/>
          <p:nvPr/>
        </p:nvSpPr>
        <p:spPr>
          <a:xfrm>
            <a:off x="887040" y="4308480"/>
            <a:ext cx="8136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5"/>
          <p:cNvSpPr/>
          <p:nvPr/>
        </p:nvSpPr>
        <p:spPr>
          <a:xfrm>
            <a:off x="887040" y="4443480"/>
            <a:ext cx="8136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6"/>
          <p:cNvSpPr/>
          <p:nvPr/>
        </p:nvSpPr>
        <p:spPr>
          <a:xfrm>
            <a:off x="887040" y="4576680"/>
            <a:ext cx="81360" cy="6156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7"/>
          <p:cNvSpPr/>
          <p:nvPr/>
        </p:nvSpPr>
        <p:spPr>
          <a:xfrm>
            <a:off x="747000" y="4308480"/>
            <a:ext cx="7740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8"/>
          <p:cNvSpPr/>
          <p:nvPr/>
        </p:nvSpPr>
        <p:spPr>
          <a:xfrm>
            <a:off x="747000" y="4443480"/>
            <a:ext cx="7740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9"/>
          <p:cNvSpPr/>
          <p:nvPr/>
        </p:nvSpPr>
        <p:spPr>
          <a:xfrm>
            <a:off x="747000" y="4576680"/>
            <a:ext cx="77400" cy="6156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0"/>
          <p:cNvSpPr/>
          <p:nvPr/>
        </p:nvSpPr>
        <p:spPr>
          <a:xfrm>
            <a:off x="603000" y="4308480"/>
            <a:ext cx="7848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51"/>
          <p:cNvSpPr/>
          <p:nvPr/>
        </p:nvSpPr>
        <p:spPr>
          <a:xfrm>
            <a:off x="603000" y="4443480"/>
            <a:ext cx="7848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2"/>
          <p:cNvSpPr/>
          <p:nvPr/>
        </p:nvSpPr>
        <p:spPr>
          <a:xfrm>
            <a:off x="603000" y="4576680"/>
            <a:ext cx="78480" cy="424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3"/>
          <p:cNvSpPr/>
          <p:nvPr/>
        </p:nvSpPr>
        <p:spPr>
          <a:xfrm>
            <a:off x="525600" y="4354920"/>
            <a:ext cx="14400" cy="291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54"/>
          <p:cNvSpPr/>
          <p:nvPr/>
        </p:nvSpPr>
        <p:spPr>
          <a:xfrm>
            <a:off x="470520" y="4443480"/>
            <a:ext cx="69480" cy="712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5"/>
          <p:cNvSpPr/>
          <p:nvPr/>
        </p:nvSpPr>
        <p:spPr>
          <a:xfrm>
            <a:off x="762120" y="3970080"/>
            <a:ext cx="187560" cy="3553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6"/>
          <p:cNvSpPr/>
          <p:nvPr/>
        </p:nvSpPr>
        <p:spPr>
          <a:xfrm>
            <a:off x="762120" y="4100040"/>
            <a:ext cx="187560" cy="12024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7"/>
          <p:cNvSpPr/>
          <p:nvPr/>
        </p:nvSpPr>
        <p:spPr>
          <a:xfrm>
            <a:off x="449280" y="3638160"/>
            <a:ext cx="814320" cy="4996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8"/>
          <p:cNvSpPr/>
          <p:nvPr/>
        </p:nvSpPr>
        <p:spPr>
          <a:xfrm>
            <a:off x="566280" y="3545280"/>
            <a:ext cx="579960" cy="40572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9"/>
          <p:cNvSpPr/>
          <p:nvPr/>
        </p:nvSpPr>
        <p:spPr>
          <a:xfrm>
            <a:off x="602280" y="3464640"/>
            <a:ext cx="509040" cy="4244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0"/>
          <p:cNvSpPr/>
          <p:nvPr/>
        </p:nvSpPr>
        <p:spPr>
          <a:xfrm>
            <a:off x="504720" y="3672720"/>
            <a:ext cx="703800" cy="2368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1"/>
          <p:cNvSpPr/>
          <p:nvPr/>
        </p:nvSpPr>
        <p:spPr>
          <a:xfrm>
            <a:off x="623160" y="3698280"/>
            <a:ext cx="462240" cy="4150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2"/>
          <p:cNvSpPr/>
          <p:nvPr/>
        </p:nvSpPr>
        <p:spPr>
          <a:xfrm>
            <a:off x="859680" y="3712680"/>
            <a:ext cx="281520" cy="4251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3"/>
          <p:cNvSpPr/>
          <p:nvPr/>
        </p:nvSpPr>
        <p:spPr>
          <a:xfrm>
            <a:off x="703440" y="3505680"/>
            <a:ext cx="307440" cy="1576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4"/>
          <p:cNvSpPr/>
          <p:nvPr/>
        </p:nvSpPr>
        <p:spPr>
          <a:xfrm>
            <a:off x="571680" y="3688920"/>
            <a:ext cx="545400" cy="2347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5"/>
          <p:cNvSpPr/>
          <p:nvPr/>
        </p:nvSpPr>
        <p:spPr>
          <a:xfrm>
            <a:off x="1073880" y="3808800"/>
            <a:ext cx="64800" cy="11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66"/>
          <p:cNvSpPr/>
          <p:nvPr/>
        </p:nvSpPr>
        <p:spPr>
          <a:xfrm>
            <a:off x="575280" y="3808800"/>
            <a:ext cx="65160" cy="11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7"/>
          <p:cNvSpPr/>
          <p:nvPr/>
        </p:nvSpPr>
        <p:spPr>
          <a:xfrm>
            <a:off x="574560" y="4247280"/>
            <a:ext cx="155160" cy="3614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8"/>
          <p:cNvSpPr/>
          <p:nvPr/>
        </p:nvSpPr>
        <p:spPr>
          <a:xfrm>
            <a:off x="974880" y="4230720"/>
            <a:ext cx="187560" cy="3945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69"/>
          <p:cNvSpPr/>
          <p:nvPr/>
        </p:nvSpPr>
        <p:spPr>
          <a:xfrm>
            <a:off x="636840" y="4164840"/>
            <a:ext cx="465480" cy="2797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0"/>
          <p:cNvSpPr/>
          <p:nvPr/>
        </p:nvSpPr>
        <p:spPr>
          <a:xfrm>
            <a:off x="609480" y="4226400"/>
            <a:ext cx="478080" cy="2408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1"/>
          <p:cNvSpPr/>
          <p:nvPr/>
        </p:nvSpPr>
        <p:spPr>
          <a:xfrm>
            <a:off x="615960" y="3824640"/>
            <a:ext cx="480960" cy="3690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2"/>
          <p:cNvSpPr/>
          <p:nvPr/>
        </p:nvSpPr>
        <p:spPr>
          <a:xfrm>
            <a:off x="770760" y="3987720"/>
            <a:ext cx="171360" cy="1026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3"/>
          <p:cNvSpPr/>
          <p:nvPr/>
        </p:nvSpPr>
        <p:spPr>
          <a:xfrm>
            <a:off x="669600" y="3818160"/>
            <a:ext cx="371160" cy="11412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74"/>
          <p:cNvSpPr/>
          <p:nvPr/>
        </p:nvSpPr>
        <p:spPr>
          <a:xfrm>
            <a:off x="739080" y="3864600"/>
            <a:ext cx="196200" cy="1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75"/>
          <p:cNvSpPr/>
          <p:nvPr/>
        </p:nvSpPr>
        <p:spPr>
          <a:xfrm>
            <a:off x="790920" y="4010400"/>
            <a:ext cx="13716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6"/>
          <p:cNvSpPr/>
          <p:nvPr/>
        </p:nvSpPr>
        <p:spPr>
          <a:xfrm>
            <a:off x="741960" y="3863880"/>
            <a:ext cx="43920" cy="40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7"/>
          <p:cNvSpPr/>
          <p:nvPr/>
        </p:nvSpPr>
        <p:spPr>
          <a:xfrm>
            <a:off x="925920" y="3863880"/>
            <a:ext cx="43560" cy="40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2" name="Picture 11" descr=""/>
          <p:cNvPicPr/>
          <p:nvPr/>
        </p:nvPicPr>
        <p:blipFill>
          <a:blip r:embed="rId2"/>
          <a:stretch/>
        </p:blipFill>
        <p:spPr>
          <a:xfrm>
            <a:off x="1049760" y="326160"/>
            <a:ext cx="1290600" cy="1324440"/>
          </a:xfrm>
          <a:prstGeom prst="rect">
            <a:avLst/>
          </a:prstGeom>
          <a:ln>
            <a:noFill/>
          </a:ln>
        </p:spPr>
      </p:pic>
      <p:sp>
        <p:nvSpPr>
          <p:cNvPr id="303" name="CustomShape 78"/>
          <p:cNvSpPr/>
          <p:nvPr/>
        </p:nvSpPr>
        <p:spPr>
          <a:xfrm>
            <a:off x="288000" y="4854600"/>
            <a:ext cx="878256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Début de l’agilité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304" name="CustomShape 79"/>
          <p:cNvSpPr/>
          <p:nvPr/>
        </p:nvSpPr>
        <p:spPr>
          <a:xfrm>
            <a:off x="-72000" y="2628000"/>
            <a:ext cx="2002320" cy="7898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05" name="CustomShape 80"/>
          <p:cNvSpPr/>
          <p:nvPr/>
        </p:nvSpPr>
        <p:spPr>
          <a:xfrm>
            <a:off x="2315520" y="2157120"/>
            <a:ext cx="818280" cy="9633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81"/>
          <p:cNvSpPr/>
          <p:nvPr/>
        </p:nvSpPr>
        <p:spPr>
          <a:xfrm rot="10620000">
            <a:off x="1383840" y="2132280"/>
            <a:ext cx="817920" cy="9637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7" name="Picture 11" descr=""/>
          <p:cNvPicPr/>
          <p:nvPr/>
        </p:nvPicPr>
        <p:blipFill>
          <a:blip r:embed="rId3"/>
          <a:stretch/>
        </p:blipFill>
        <p:spPr>
          <a:xfrm>
            <a:off x="6653880" y="972360"/>
            <a:ext cx="1290600" cy="1324080"/>
          </a:xfrm>
          <a:prstGeom prst="rect">
            <a:avLst/>
          </a:prstGeom>
          <a:ln>
            <a:noFill/>
          </a:ln>
        </p:spPr>
      </p:pic>
      <p:sp>
        <p:nvSpPr>
          <p:cNvPr id="308" name="CustomShape 82"/>
          <p:cNvSpPr/>
          <p:nvPr/>
        </p:nvSpPr>
        <p:spPr>
          <a:xfrm>
            <a:off x="7667640" y="2667960"/>
            <a:ext cx="1411560" cy="1289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3"/>
          <p:cNvSpPr/>
          <p:nvPr/>
        </p:nvSpPr>
        <p:spPr>
          <a:xfrm>
            <a:off x="8084160" y="2706480"/>
            <a:ext cx="606240" cy="607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84"/>
          <p:cNvSpPr/>
          <p:nvPr/>
        </p:nvSpPr>
        <p:spPr>
          <a:xfrm>
            <a:off x="7970760" y="3523680"/>
            <a:ext cx="804240" cy="433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85"/>
          <p:cNvSpPr/>
          <p:nvPr/>
        </p:nvSpPr>
        <p:spPr>
          <a:xfrm>
            <a:off x="7970760" y="3523680"/>
            <a:ext cx="399240" cy="433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86"/>
          <p:cNvSpPr/>
          <p:nvPr/>
        </p:nvSpPr>
        <p:spPr>
          <a:xfrm>
            <a:off x="8274600" y="3280680"/>
            <a:ext cx="195120" cy="61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87"/>
          <p:cNvSpPr/>
          <p:nvPr/>
        </p:nvSpPr>
        <p:spPr>
          <a:xfrm>
            <a:off x="8317800" y="3704040"/>
            <a:ext cx="103680" cy="187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8"/>
          <p:cNvSpPr/>
          <p:nvPr/>
        </p:nvSpPr>
        <p:spPr>
          <a:xfrm>
            <a:off x="8274600" y="3414240"/>
            <a:ext cx="195120" cy="1188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89"/>
          <p:cNvSpPr/>
          <p:nvPr/>
        </p:nvSpPr>
        <p:spPr>
          <a:xfrm>
            <a:off x="7951320" y="2944800"/>
            <a:ext cx="841680" cy="5061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90"/>
          <p:cNvSpPr/>
          <p:nvPr/>
        </p:nvSpPr>
        <p:spPr>
          <a:xfrm>
            <a:off x="8375400" y="2944800"/>
            <a:ext cx="417600" cy="5061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91"/>
          <p:cNvSpPr/>
          <p:nvPr/>
        </p:nvSpPr>
        <p:spPr>
          <a:xfrm>
            <a:off x="8070840" y="2850480"/>
            <a:ext cx="600840" cy="412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92"/>
          <p:cNvSpPr/>
          <p:nvPr/>
        </p:nvSpPr>
        <p:spPr>
          <a:xfrm>
            <a:off x="8094600" y="2850480"/>
            <a:ext cx="561960" cy="4219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93"/>
          <p:cNvSpPr/>
          <p:nvPr/>
        </p:nvSpPr>
        <p:spPr>
          <a:xfrm>
            <a:off x="8597160" y="3117240"/>
            <a:ext cx="67320" cy="119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94"/>
          <p:cNvSpPr/>
          <p:nvPr/>
        </p:nvSpPr>
        <p:spPr>
          <a:xfrm>
            <a:off x="8081640" y="3117240"/>
            <a:ext cx="66600" cy="119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5"/>
          <p:cNvSpPr/>
          <p:nvPr/>
        </p:nvSpPr>
        <p:spPr>
          <a:xfrm>
            <a:off x="8182080" y="3129480"/>
            <a:ext cx="381600" cy="128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96"/>
          <p:cNvSpPr/>
          <p:nvPr/>
        </p:nvSpPr>
        <p:spPr>
          <a:xfrm>
            <a:off x="8192520" y="3133800"/>
            <a:ext cx="159480" cy="1159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97"/>
          <p:cNvSpPr/>
          <p:nvPr/>
        </p:nvSpPr>
        <p:spPr>
          <a:xfrm>
            <a:off x="8393400" y="3133800"/>
            <a:ext cx="158760" cy="1159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8"/>
          <p:cNvSpPr/>
          <p:nvPr/>
        </p:nvSpPr>
        <p:spPr>
          <a:xfrm>
            <a:off x="8102520" y="3407040"/>
            <a:ext cx="267480" cy="4849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99"/>
          <p:cNvSpPr/>
          <p:nvPr/>
        </p:nvSpPr>
        <p:spPr>
          <a:xfrm>
            <a:off x="8375400" y="3407040"/>
            <a:ext cx="266400" cy="4849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00"/>
          <p:cNvSpPr/>
          <p:nvPr/>
        </p:nvSpPr>
        <p:spPr>
          <a:xfrm>
            <a:off x="8243280" y="3163680"/>
            <a:ext cx="255600" cy="17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01"/>
          <p:cNvSpPr/>
          <p:nvPr/>
        </p:nvSpPr>
        <p:spPr>
          <a:xfrm>
            <a:off x="8243280" y="3300480"/>
            <a:ext cx="256680" cy="802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02"/>
          <p:cNvSpPr/>
          <p:nvPr/>
        </p:nvSpPr>
        <p:spPr>
          <a:xfrm>
            <a:off x="8274240" y="3162960"/>
            <a:ext cx="58320" cy="52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3"/>
          <p:cNvSpPr/>
          <p:nvPr/>
        </p:nvSpPr>
        <p:spPr>
          <a:xfrm>
            <a:off x="8411040" y="3162960"/>
            <a:ext cx="57960" cy="52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04"/>
          <p:cNvSpPr/>
          <p:nvPr/>
        </p:nvSpPr>
        <p:spPr>
          <a:xfrm>
            <a:off x="5850720" y="2720880"/>
            <a:ext cx="1365840" cy="12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05"/>
          <p:cNvSpPr/>
          <p:nvPr/>
        </p:nvSpPr>
        <p:spPr>
          <a:xfrm>
            <a:off x="5853240" y="2719440"/>
            <a:ext cx="1363320" cy="12754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06"/>
          <p:cNvSpPr/>
          <p:nvPr/>
        </p:nvSpPr>
        <p:spPr>
          <a:xfrm>
            <a:off x="6146280" y="3564360"/>
            <a:ext cx="776160" cy="4305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07"/>
          <p:cNvSpPr/>
          <p:nvPr/>
        </p:nvSpPr>
        <p:spPr>
          <a:xfrm>
            <a:off x="6852600" y="3707640"/>
            <a:ext cx="69840" cy="2156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08"/>
          <p:cNvSpPr/>
          <p:nvPr/>
        </p:nvSpPr>
        <p:spPr>
          <a:xfrm>
            <a:off x="6709320" y="3608280"/>
            <a:ext cx="77400" cy="36540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09"/>
          <p:cNvSpPr/>
          <p:nvPr/>
        </p:nvSpPr>
        <p:spPr>
          <a:xfrm>
            <a:off x="6565680" y="3566880"/>
            <a:ext cx="81360" cy="42588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0"/>
          <p:cNvSpPr/>
          <p:nvPr/>
        </p:nvSpPr>
        <p:spPr>
          <a:xfrm>
            <a:off x="6425280" y="3566880"/>
            <a:ext cx="77760" cy="42588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11"/>
          <p:cNvSpPr/>
          <p:nvPr/>
        </p:nvSpPr>
        <p:spPr>
          <a:xfrm>
            <a:off x="6281280" y="3605760"/>
            <a:ext cx="78480" cy="3679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12"/>
          <p:cNvSpPr/>
          <p:nvPr/>
        </p:nvSpPr>
        <p:spPr>
          <a:xfrm>
            <a:off x="6146280" y="3709800"/>
            <a:ext cx="72000" cy="21276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13"/>
          <p:cNvSpPr/>
          <p:nvPr/>
        </p:nvSpPr>
        <p:spPr>
          <a:xfrm>
            <a:off x="6204240" y="3663000"/>
            <a:ext cx="660600" cy="748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14"/>
          <p:cNvSpPr/>
          <p:nvPr/>
        </p:nvSpPr>
        <p:spPr>
          <a:xfrm>
            <a:off x="6149160" y="3798360"/>
            <a:ext cx="770760" cy="709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5"/>
          <p:cNvSpPr/>
          <p:nvPr/>
        </p:nvSpPr>
        <p:spPr>
          <a:xfrm>
            <a:off x="6228720" y="3931200"/>
            <a:ext cx="612360" cy="637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16"/>
          <p:cNvSpPr/>
          <p:nvPr/>
        </p:nvSpPr>
        <p:spPr>
          <a:xfrm>
            <a:off x="6852600" y="3707640"/>
            <a:ext cx="12240" cy="3132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17"/>
          <p:cNvSpPr/>
          <p:nvPr/>
        </p:nvSpPr>
        <p:spPr>
          <a:xfrm>
            <a:off x="6852600" y="3798360"/>
            <a:ext cx="67320" cy="709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18"/>
          <p:cNvSpPr/>
          <p:nvPr/>
        </p:nvSpPr>
        <p:spPr>
          <a:xfrm>
            <a:off x="6709320" y="3663000"/>
            <a:ext cx="7740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19"/>
          <p:cNvSpPr/>
          <p:nvPr/>
        </p:nvSpPr>
        <p:spPr>
          <a:xfrm>
            <a:off x="6709320" y="3798360"/>
            <a:ext cx="7740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20"/>
          <p:cNvSpPr/>
          <p:nvPr/>
        </p:nvSpPr>
        <p:spPr>
          <a:xfrm>
            <a:off x="6709320" y="3931200"/>
            <a:ext cx="77400" cy="424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21"/>
          <p:cNvSpPr/>
          <p:nvPr/>
        </p:nvSpPr>
        <p:spPr>
          <a:xfrm>
            <a:off x="6565680" y="3663000"/>
            <a:ext cx="8136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22"/>
          <p:cNvSpPr/>
          <p:nvPr/>
        </p:nvSpPr>
        <p:spPr>
          <a:xfrm>
            <a:off x="6565680" y="3798360"/>
            <a:ext cx="8136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23"/>
          <p:cNvSpPr/>
          <p:nvPr/>
        </p:nvSpPr>
        <p:spPr>
          <a:xfrm>
            <a:off x="6565680" y="3931200"/>
            <a:ext cx="81360" cy="6156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4"/>
          <p:cNvSpPr/>
          <p:nvPr/>
        </p:nvSpPr>
        <p:spPr>
          <a:xfrm>
            <a:off x="6425280" y="3663000"/>
            <a:ext cx="7776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5"/>
          <p:cNvSpPr/>
          <p:nvPr/>
        </p:nvSpPr>
        <p:spPr>
          <a:xfrm>
            <a:off x="6425280" y="3798360"/>
            <a:ext cx="7776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26"/>
          <p:cNvSpPr/>
          <p:nvPr/>
        </p:nvSpPr>
        <p:spPr>
          <a:xfrm>
            <a:off x="6425280" y="3931200"/>
            <a:ext cx="77760" cy="6156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7"/>
          <p:cNvSpPr/>
          <p:nvPr/>
        </p:nvSpPr>
        <p:spPr>
          <a:xfrm>
            <a:off x="6281280" y="3663000"/>
            <a:ext cx="7848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28"/>
          <p:cNvSpPr/>
          <p:nvPr/>
        </p:nvSpPr>
        <p:spPr>
          <a:xfrm>
            <a:off x="6281280" y="3798360"/>
            <a:ext cx="7848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29"/>
          <p:cNvSpPr/>
          <p:nvPr/>
        </p:nvSpPr>
        <p:spPr>
          <a:xfrm>
            <a:off x="6281280" y="3931200"/>
            <a:ext cx="78480" cy="424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30"/>
          <p:cNvSpPr/>
          <p:nvPr/>
        </p:nvSpPr>
        <p:spPr>
          <a:xfrm>
            <a:off x="6204240" y="3709800"/>
            <a:ext cx="14040" cy="291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31"/>
          <p:cNvSpPr/>
          <p:nvPr/>
        </p:nvSpPr>
        <p:spPr>
          <a:xfrm>
            <a:off x="6149160" y="3798360"/>
            <a:ext cx="69120" cy="709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32"/>
          <p:cNvSpPr/>
          <p:nvPr/>
        </p:nvSpPr>
        <p:spPr>
          <a:xfrm>
            <a:off x="6440760" y="3324600"/>
            <a:ext cx="187200" cy="3556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33"/>
          <p:cNvSpPr/>
          <p:nvPr/>
        </p:nvSpPr>
        <p:spPr>
          <a:xfrm>
            <a:off x="6440760" y="3454560"/>
            <a:ext cx="187200" cy="1206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34"/>
          <p:cNvSpPr/>
          <p:nvPr/>
        </p:nvSpPr>
        <p:spPr>
          <a:xfrm>
            <a:off x="6127560" y="2992680"/>
            <a:ext cx="814680" cy="5000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35"/>
          <p:cNvSpPr/>
          <p:nvPr/>
        </p:nvSpPr>
        <p:spPr>
          <a:xfrm>
            <a:off x="6244560" y="2899800"/>
            <a:ext cx="580320" cy="4060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36"/>
          <p:cNvSpPr/>
          <p:nvPr/>
        </p:nvSpPr>
        <p:spPr>
          <a:xfrm>
            <a:off x="6280560" y="2819160"/>
            <a:ext cx="509040" cy="4244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37"/>
          <p:cNvSpPr/>
          <p:nvPr/>
        </p:nvSpPr>
        <p:spPr>
          <a:xfrm>
            <a:off x="6183000" y="3027600"/>
            <a:ext cx="704160" cy="2365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38"/>
          <p:cNvSpPr/>
          <p:nvPr/>
        </p:nvSpPr>
        <p:spPr>
          <a:xfrm>
            <a:off x="6301440" y="3053160"/>
            <a:ext cx="462240" cy="4147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39"/>
          <p:cNvSpPr/>
          <p:nvPr/>
        </p:nvSpPr>
        <p:spPr>
          <a:xfrm>
            <a:off x="6537960" y="3067200"/>
            <a:ext cx="281520" cy="42552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40"/>
          <p:cNvSpPr/>
          <p:nvPr/>
        </p:nvSpPr>
        <p:spPr>
          <a:xfrm>
            <a:off x="6382080" y="2860200"/>
            <a:ext cx="307440" cy="1576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41"/>
          <p:cNvSpPr/>
          <p:nvPr/>
        </p:nvSpPr>
        <p:spPr>
          <a:xfrm>
            <a:off x="6250320" y="3043800"/>
            <a:ext cx="545040" cy="23436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42"/>
          <p:cNvSpPr/>
          <p:nvPr/>
        </p:nvSpPr>
        <p:spPr>
          <a:xfrm>
            <a:off x="6752520" y="3163320"/>
            <a:ext cx="64440" cy="11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43"/>
          <p:cNvSpPr/>
          <p:nvPr/>
        </p:nvSpPr>
        <p:spPr>
          <a:xfrm>
            <a:off x="6253920" y="3163320"/>
            <a:ext cx="65160" cy="11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44"/>
          <p:cNvSpPr/>
          <p:nvPr/>
        </p:nvSpPr>
        <p:spPr>
          <a:xfrm>
            <a:off x="6252840" y="3602160"/>
            <a:ext cx="155160" cy="3610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45"/>
          <p:cNvSpPr/>
          <p:nvPr/>
        </p:nvSpPr>
        <p:spPr>
          <a:xfrm>
            <a:off x="6653160" y="3585600"/>
            <a:ext cx="187920" cy="3942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46"/>
          <p:cNvSpPr/>
          <p:nvPr/>
        </p:nvSpPr>
        <p:spPr>
          <a:xfrm>
            <a:off x="6315120" y="3519720"/>
            <a:ext cx="465480" cy="27936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47"/>
          <p:cNvSpPr/>
          <p:nvPr/>
        </p:nvSpPr>
        <p:spPr>
          <a:xfrm>
            <a:off x="6287760" y="3580920"/>
            <a:ext cx="478080" cy="2408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48"/>
          <p:cNvSpPr/>
          <p:nvPr/>
        </p:nvSpPr>
        <p:spPr>
          <a:xfrm>
            <a:off x="6294240" y="3179160"/>
            <a:ext cx="481320" cy="3693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49"/>
          <p:cNvSpPr/>
          <p:nvPr/>
        </p:nvSpPr>
        <p:spPr>
          <a:xfrm>
            <a:off x="6449040" y="3342600"/>
            <a:ext cx="171720" cy="1022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50"/>
          <p:cNvSpPr/>
          <p:nvPr/>
        </p:nvSpPr>
        <p:spPr>
          <a:xfrm>
            <a:off x="6347880" y="3172680"/>
            <a:ext cx="371520" cy="11412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51"/>
          <p:cNvSpPr/>
          <p:nvPr/>
        </p:nvSpPr>
        <p:spPr>
          <a:xfrm>
            <a:off x="6417720" y="3219120"/>
            <a:ext cx="196200" cy="1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52"/>
          <p:cNvSpPr/>
          <p:nvPr/>
        </p:nvSpPr>
        <p:spPr>
          <a:xfrm>
            <a:off x="6469200" y="3365280"/>
            <a:ext cx="13716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53"/>
          <p:cNvSpPr/>
          <p:nvPr/>
        </p:nvSpPr>
        <p:spPr>
          <a:xfrm>
            <a:off x="6420240" y="3218400"/>
            <a:ext cx="4392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4"/>
          <p:cNvSpPr/>
          <p:nvPr/>
        </p:nvSpPr>
        <p:spPr>
          <a:xfrm>
            <a:off x="6604200" y="3218400"/>
            <a:ext cx="4356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Application>LibreOffice/6.1.5.2$Linux_X86_64 LibreOffice_project/10$Build-2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2018-01-12T11:00:30Z</dcterms:created>
  <dc:creator/>
  <dc:description/>
  <dc:language>en-GB</dc:language>
  <cp:lastModifiedBy/>
  <dcterms:modified xsi:type="dcterms:W3CDTF">2020-01-16T23:06:44Z</dcterms:modified>
  <cp:revision>123</cp:revision>
  <dc:subject/>
  <dc:title>New presentation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23</vt:i4>
  </property>
</Properties>
</file>